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09ca58b1e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09ca58b1e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09ca58b1e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09ca58b1eb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109ca58b1eb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109ca58b1eb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09ca58b1eb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09ca58b1eb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09ca58b1eb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09ca58b1eb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09ca58b1eb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09ca58b1eb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history-ks2-the-outbreak-of-world-war-2/z7d847h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hyperlink" Target="https://www.youtube.com/watch?v=35NpLveVZD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7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History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WWII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on the image and watch the video up to 2.46mins to recap the lead up to WW2.</a:t>
            </a:r>
            <a:endParaRPr/>
          </a:p>
        </p:txBody>
      </p:sp>
      <p:pic>
        <p:nvPicPr>
          <p:cNvPr id="61" name="Google Shape;61;p1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39775" y="1381575"/>
            <a:ext cx="6464450" cy="3440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27438" y="0"/>
            <a:ext cx="5689123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5"/>
          <p:cNvSpPr txBox="1"/>
          <p:nvPr/>
        </p:nvSpPr>
        <p:spPr>
          <a:xfrm>
            <a:off x="7416550" y="3932650"/>
            <a:ext cx="16608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/>
              <a:t>Civilians = the people </a:t>
            </a:r>
            <a:r>
              <a:rPr lang="en-GB" b="1" i="1"/>
              <a:t>not </a:t>
            </a:r>
            <a:r>
              <a:rPr lang="en-GB" i="1"/>
              <a:t>on the front line fighting in the war.</a:t>
            </a:r>
            <a:endParaRPr i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97100" y="152400"/>
            <a:ext cx="5949809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100" y="152400"/>
            <a:ext cx="6487442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7"/>
          <p:cNvSpPr txBox="1"/>
          <p:nvPr/>
        </p:nvSpPr>
        <p:spPr>
          <a:xfrm>
            <a:off x="235750" y="1124850"/>
            <a:ext cx="2111100" cy="28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Choose one of the following topics.</a:t>
            </a: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Use the research resources to find out how life changed for civilians during the war.</a:t>
            </a: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Record your findings in a creative way.</a:t>
            </a:r>
            <a:endParaRPr sz="1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79725" y="152400"/>
            <a:ext cx="5770597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8"/>
          <p:cNvSpPr txBox="1"/>
          <p:nvPr/>
        </p:nvSpPr>
        <p:spPr>
          <a:xfrm>
            <a:off x="267900" y="663150"/>
            <a:ext cx="27003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/>
              <a:t>‘Propaganda’ is speeches, adverts, posters to persuade the public towards a certain way of thinking.</a:t>
            </a:r>
            <a:endParaRPr i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/>
              <a:t>Click on the image to watch an example of a propaganda video from WW2. </a:t>
            </a:r>
            <a:endParaRPr i="1"/>
          </a:p>
        </p:txBody>
      </p:sp>
      <p:pic>
        <p:nvPicPr>
          <p:cNvPr id="85" name="Google Shape;85;p18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0588" y="2703925"/>
            <a:ext cx="2774925" cy="1866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0425" y="152400"/>
            <a:ext cx="678314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On-screen Show (16:9)</PresentationFormat>
  <Paragraphs>12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Simple Light</vt:lpstr>
      <vt:lpstr>History</vt:lpstr>
      <vt:lpstr>Click on the image and watch the video up to 2.46mins to recap the lead up to WW2.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</dc:title>
  <dc:creator>Holly Cleveley</dc:creator>
  <cp:lastModifiedBy>Holly Cleveley</cp:lastModifiedBy>
  <cp:revision>1</cp:revision>
  <dcterms:modified xsi:type="dcterms:W3CDTF">2022-01-07T11:55:28Z</dcterms:modified>
</cp:coreProperties>
</file>