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021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844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896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573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772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293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98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98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65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17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018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16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63411"/>
            <a:ext cx="9144000" cy="83445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challenge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3416" y="1306894"/>
            <a:ext cx="9144000" cy="695642"/>
          </a:xfrm>
        </p:spPr>
        <p:txBody>
          <a:bodyPr/>
          <a:lstStyle/>
          <a:p>
            <a:r>
              <a:rPr lang="en-GB" dirty="0" smtClean="0"/>
              <a:t>Equal groups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69475" y="363411"/>
            <a:ext cx="2995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Listen for Mr </a:t>
            </a:r>
            <a:r>
              <a:rPr lang="en-GB" dirty="0" err="1" smtClean="0"/>
              <a:t>Viney’s</a:t>
            </a:r>
            <a:r>
              <a:rPr lang="en-GB" dirty="0" smtClean="0"/>
              <a:t> top  tips!</a:t>
            </a:r>
            <a:endParaRPr lang="en-GB" dirty="0"/>
          </a:p>
        </p:txBody>
      </p:sp>
      <p:cxnSp>
        <p:nvCxnSpPr>
          <p:cNvPr id="8" name="Curved Connector 7"/>
          <p:cNvCxnSpPr/>
          <p:nvPr/>
        </p:nvCxnSpPr>
        <p:spPr>
          <a:xfrm rot="10800000" flipV="1">
            <a:off x="673290" y="794942"/>
            <a:ext cx="1237488" cy="356090"/>
          </a:xfrm>
          <a:prstGeom prst="curvedConnector3">
            <a:avLst>
              <a:gd name="adj1" fmla="val 107635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9930" y="1803113"/>
            <a:ext cx="7212140" cy="4659663"/>
          </a:xfrm>
          <a:prstGeom prst="rect">
            <a:avLst/>
          </a:prstGeom>
        </p:spPr>
      </p:pic>
      <p:pic>
        <p:nvPicPr>
          <p:cNvPr id="10" name="challeng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3289" y="115103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506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91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91389"/>
            <a:ext cx="10515600" cy="64071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Answers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0184" y="886841"/>
            <a:ext cx="11122152" cy="45385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/>
              <a:t>1a	3 + 3 + 3 + 3 = 12 </a:t>
            </a:r>
            <a:br>
              <a:rPr lang="en-GB" sz="2000" dirty="0" smtClean="0"/>
            </a:br>
            <a:r>
              <a:rPr lang="en-GB" sz="2000" dirty="0" smtClean="0"/>
              <a:t>	If I have 4 groups</a:t>
            </a:r>
            <a:r>
              <a:rPr lang="en-GB" sz="2000" dirty="0" smtClean="0"/>
              <a:t>, there must be 3 in each group to equal 12</a:t>
            </a:r>
          </a:p>
          <a:p>
            <a:pPr marL="0" indent="0">
              <a:buNone/>
            </a:pPr>
            <a:r>
              <a:rPr lang="en-GB" sz="2000" dirty="0" smtClean="0"/>
              <a:t>   	3 x 4 = 12</a:t>
            </a:r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1b	3 + 3 + 3 + 3 + 3 + 3 = 18</a:t>
            </a: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   	If </a:t>
            </a:r>
            <a:r>
              <a:rPr lang="en-GB" sz="2000" dirty="0"/>
              <a:t>I have </a:t>
            </a:r>
            <a:r>
              <a:rPr lang="en-GB" sz="2000" dirty="0" smtClean="0"/>
              <a:t>6 </a:t>
            </a:r>
            <a:r>
              <a:rPr lang="en-GB" sz="2000" dirty="0"/>
              <a:t>groups, there must be 3 in each group to equal </a:t>
            </a:r>
            <a:r>
              <a:rPr lang="en-GB" sz="2000" dirty="0" smtClean="0"/>
              <a:t>18</a:t>
            </a:r>
            <a:endParaRPr lang="en-GB" sz="2000" dirty="0"/>
          </a:p>
          <a:p>
            <a:pPr marL="0" indent="0">
              <a:buNone/>
            </a:pPr>
            <a:r>
              <a:rPr lang="en-GB" sz="2000" dirty="0"/>
              <a:t>      </a:t>
            </a:r>
            <a:r>
              <a:rPr lang="en-GB" sz="2000" dirty="0" smtClean="0"/>
              <a:t>	3 </a:t>
            </a:r>
            <a:r>
              <a:rPr lang="en-GB" sz="2000" dirty="0"/>
              <a:t>x </a:t>
            </a:r>
            <a:r>
              <a:rPr lang="en-GB" sz="2000" dirty="0" smtClean="0"/>
              <a:t>6 </a:t>
            </a:r>
            <a:r>
              <a:rPr lang="en-GB" sz="2000" dirty="0"/>
              <a:t>= </a:t>
            </a:r>
            <a:r>
              <a:rPr lang="en-GB" sz="2000" dirty="0" smtClean="0"/>
              <a:t>18</a:t>
            </a:r>
          </a:p>
          <a:p>
            <a:pPr marL="0" indent="0">
              <a:buNone/>
            </a:pPr>
            <a:endParaRPr lang="en-GB" sz="2000" dirty="0"/>
          </a:p>
          <a:p>
            <a:pPr marL="514350" indent="-514350">
              <a:buAutoNum type="arabicPlain" startAt="2"/>
            </a:pPr>
            <a:r>
              <a:rPr lang="en-GB" sz="2000" dirty="0" smtClean="0"/>
              <a:t>      3 + 3 + 3 + 3 + 3 + 3 + 3 + 3 = 24</a:t>
            </a:r>
          </a:p>
          <a:p>
            <a:pPr marL="457200" lvl="1" indent="0">
              <a:buNone/>
            </a:pPr>
            <a:r>
              <a:rPr lang="en-GB" sz="1800" dirty="0" smtClean="0"/>
              <a:t>	Lilah can separate the fish into 8 groups of 3</a:t>
            </a:r>
          </a:p>
          <a:p>
            <a:pPr marL="0" indent="0">
              <a:buNone/>
            </a:pPr>
            <a:r>
              <a:rPr lang="en-GB" sz="2000" dirty="0" smtClean="0"/>
              <a:t>  </a:t>
            </a:r>
            <a:r>
              <a:rPr lang="en-GB" sz="2000" dirty="0"/>
              <a:t>	</a:t>
            </a:r>
            <a:r>
              <a:rPr lang="en-GB" sz="2000" dirty="0" smtClean="0"/>
              <a:t>I know this because 3 x 8 = 24 and I can prove it be showing the groups </a:t>
            </a: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grpSp>
        <p:nvGrpSpPr>
          <p:cNvPr id="8" name="Group 7"/>
          <p:cNvGrpSpPr/>
          <p:nvPr/>
        </p:nvGrpSpPr>
        <p:grpSpPr>
          <a:xfrm>
            <a:off x="4672584" y="5568696"/>
            <a:ext cx="768096" cy="621792"/>
            <a:chOff x="1828800" y="5495544"/>
            <a:chExt cx="768096" cy="621792"/>
          </a:xfrm>
        </p:grpSpPr>
        <p:sp>
          <p:nvSpPr>
            <p:cNvPr id="4" name="Oval 3"/>
            <p:cNvSpPr/>
            <p:nvPr/>
          </p:nvSpPr>
          <p:spPr>
            <a:xfrm>
              <a:off x="1828800" y="5495544"/>
              <a:ext cx="768096" cy="62179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2039112" y="56144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2191512" y="57668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2343912" y="59192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730752" y="5480177"/>
            <a:ext cx="768096" cy="621792"/>
            <a:chOff x="1828800" y="5495544"/>
            <a:chExt cx="768096" cy="621792"/>
          </a:xfrm>
        </p:grpSpPr>
        <p:sp>
          <p:nvSpPr>
            <p:cNvPr id="10" name="Oval 9"/>
            <p:cNvSpPr/>
            <p:nvPr/>
          </p:nvSpPr>
          <p:spPr>
            <a:xfrm>
              <a:off x="1828800" y="5495544"/>
              <a:ext cx="768096" cy="62179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039112" y="56144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2191512" y="57668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2343912" y="59192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706624" y="5568696"/>
            <a:ext cx="768096" cy="621792"/>
            <a:chOff x="1828800" y="5495544"/>
            <a:chExt cx="768096" cy="621792"/>
          </a:xfrm>
        </p:grpSpPr>
        <p:sp>
          <p:nvSpPr>
            <p:cNvPr id="15" name="Oval 14"/>
            <p:cNvSpPr/>
            <p:nvPr/>
          </p:nvSpPr>
          <p:spPr>
            <a:xfrm>
              <a:off x="1828800" y="5495544"/>
              <a:ext cx="768096" cy="62179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2039112" y="56144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2191512" y="57668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2343912" y="59192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764792" y="5480177"/>
            <a:ext cx="768096" cy="621792"/>
            <a:chOff x="1828800" y="5495544"/>
            <a:chExt cx="768096" cy="621792"/>
          </a:xfrm>
        </p:grpSpPr>
        <p:sp>
          <p:nvSpPr>
            <p:cNvPr id="20" name="Oval 19"/>
            <p:cNvSpPr/>
            <p:nvPr/>
          </p:nvSpPr>
          <p:spPr>
            <a:xfrm>
              <a:off x="1828800" y="5495544"/>
              <a:ext cx="768096" cy="62179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2039112" y="56144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2191512" y="57668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2343912" y="59192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6556248" y="5599049"/>
            <a:ext cx="768096" cy="621792"/>
            <a:chOff x="1828800" y="5495544"/>
            <a:chExt cx="768096" cy="621792"/>
          </a:xfrm>
        </p:grpSpPr>
        <p:sp>
          <p:nvSpPr>
            <p:cNvPr id="25" name="Oval 24"/>
            <p:cNvSpPr/>
            <p:nvPr/>
          </p:nvSpPr>
          <p:spPr>
            <a:xfrm>
              <a:off x="1828800" y="5495544"/>
              <a:ext cx="768096" cy="62179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2039112" y="56144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2191512" y="57668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2343912" y="59192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614416" y="5510530"/>
            <a:ext cx="768096" cy="621792"/>
            <a:chOff x="1828800" y="5495544"/>
            <a:chExt cx="768096" cy="621792"/>
          </a:xfrm>
        </p:grpSpPr>
        <p:sp>
          <p:nvSpPr>
            <p:cNvPr id="30" name="Oval 29"/>
            <p:cNvSpPr/>
            <p:nvPr/>
          </p:nvSpPr>
          <p:spPr>
            <a:xfrm>
              <a:off x="1828800" y="5495544"/>
              <a:ext cx="768096" cy="62179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2039112" y="56144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2191512" y="57668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2343912" y="59192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494776" y="5696585"/>
            <a:ext cx="768096" cy="621792"/>
            <a:chOff x="1828800" y="5495544"/>
            <a:chExt cx="768096" cy="621792"/>
          </a:xfrm>
        </p:grpSpPr>
        <p:sp>
          <p:nvSpPr>
            <p:cNvPr id="35" name="Oval 34"/>
            <p:cNvSpPr/>
            <p:nvPr/>
          </p:nvSpPr>
          <p:spPr>
            <a:xfrm>
              <a:off x="1828800" y="5495544"/>
              <a:ext cx="768096" cy="62179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2039112" y="56144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2191512" y="57668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2343912" y="59192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552944" y="5608066"/>
            <a:ext cx="768096" cy="621792"/>
            <a:chOff x="1828800" y="5495544"/>
            <a:chExt cx="768096" cy="621792"/>
          </a:xfrm>
        </p:grpSpPr>
        <p:sp>
          <p:nvSpPr>
            <p:cNvPr id="40" name="Oval 39"/>
            <p:cNvSpPr/>
            <p:nvPr/>
          </p:nvSpPr>
          <p:spPr>
            <a:xfrm>
              <a:off x="1828800" y="5495544"/>
              <a:ext cx="768096" cy="62179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2039112" y="56144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2191512" y="57668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2343912" y="5919216"/>
              <a:ext cx="100584" cy="12801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228345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13</Words>
  <Application>Microsoft Office PowerPoint</Application>
  <PresentationFormat>Widescreen</PresentationFormat>
  <Paragraphs>14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Maths challenge</vt:lpstr>
      <vt:lpstr>Answers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challenge</dc:title>
  <dc:creator>Lloyd Viney</dc:creator>
  <cp:lastModifiedBy>Lloyd Viney</cp:lastModifiedBy>
  <cp:revision>4</cp:revision>
  <dcterms:created xsi:type="dcterms:W3CDTF">2021-01-11T12:09:34Z</dcterms:created>
  <dcterms:modified xsi:type="dcterms:W3CDTF">2021-01-11T12:25:35Z</dcterms:modified>
</cp:coreProperties>
</file>