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583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073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155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70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5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624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2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457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12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26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9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27C67-7F33-4F02-BBF7-38BF506B9DA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A299C-C1DE-4A21-8E6D-976B4C36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17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C7ONgTJGK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s3487h/articles/ztnvgk7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chool-radio/music-ks1-ks2-rocking-romans-3-boudicca/zk2rgwx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575" y="104775"/>
            <a:ext cx="8324850" cy="6648829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4511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8" y="254794"/>
            <a:ext cx="6029410" cy="651033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3582619" y="3244334"/>
            <a:ext cx="907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</a:t>
            </a:r>
            <a:endParaRPr lang="en-GB" dirty="0"/>
          </a:p>
        </p:txBody>
      </p:sp>
      <p:sp>
        <p:nvSpPr>
          <p:cNvPr id="7" name="Oval Callout 6"/>
          <p:cNvSpPr/>
          <p:nvPr/>
        </p:nvSpPr>
        <p:spPr>
          <a:xfrm>
            <a:off x="6917572" y="1909763"/>
            <a:ext cx="5038725" cy="3200400"/>
          </a:xfrm>
          <a:prstGeom prst="wedgeEllipseCallout">
            <a:avLst>
              <a:gd name="adj1" fmla="val -52024"/>
              <a:gd name="adj2" fmla="val 60417"/>
            </a:avLst>
          </a:prstGeom>
          <a:solidFill>
            <a:schemeClr val="bg1">
              <a:lumMod val="8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3795" y="1226066"/>
            <a:ext cx="5186277" cy="2387600"/>
          </a:xfrm>
        </p:spPr>
        <p:txBody>
          <a:bodyPr>
            <a:normAutofit/>
          </a:bodyPr>
          <a:lstStyle/>
          <a:p>
            <a:r>
              <a:rPr lang="en-GB" sz="2200" b="1" dirty="0" smtClean="0">
                <a:hlinkClick r:id="rId3"/>
              </a:rPr>
              <a:t>www.youtube.com/watch?v=eC7ONgTJGKw</a:t>
            </a:r>
            <a:r>
              <a:rPr lang="en-GB" sz="2200" b="1" dirty="0" smtClean="0"/>
              <a:t> 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2000" b="1" dirty="0" smtClean="0"/>
              <a:t>Click on the link to find out more about </a:t>
            </a:r>
            <a:r>
              <a:rPr lang="en-GB" sz="2000" b="1" dirty="0" err="1" smtClean="0"/>
              <a:t>Boudica</a:t>
            </a:r>
            <a:r>
              <a:rPr lang="en-GB" sz="2000" b="1" dirty="0" smtClean="0"/>
              <a:t>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1004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842962"/>
            <a:ext cx="6115050" cy="5172075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844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550" y="127460"/>
            <a:ext cx="7026582" cy="6540039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146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037" y="104775"/>
            <a:ext cx="7019925" cy="664845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635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594" y="286120"/>
            <a:ext cx="9417406" cy="60480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65336" y="5964793"/>
            <a:ext cx="6661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https://www.bbc.co.uk/bitesize/topics/zs3487h/articles/ztnvgk7</a:t>
            </a:r>
            <a:r>
              <a:rPr lang="en-GB" dirty="0" smtClean="0"/>
              <a:t> 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096375" y="4667250"/>
            <a:ext cx="1943100" cy="15282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31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428624"/>
            <a:ext cx="8305800" cy="6015343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694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7" y="161925"/>
            <a:ext cx="6791325" cy="653415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0254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237" y="228600"/>
            <a:ext cx="8391525" cy="640080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42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44001">
            <a:off x="30360" y="448925"/>
            <a:ext cx="4796678" cy="61220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125" y="481013"/>
            <a:ext cx="6781800" cy="4604485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4676654" y="3443288"/>
            <a:ext cx="3657722" cy="2633662"/>
          </a:xfrm>
          <a:prstGeom prst="wedgeEllipseCallout">
            <a:avLst>
              <a:gd name="adj1" fmla="val -52024"/>
              <a:gd name="adj2" fmla="val 60417"/>
            </a:avLst>
          </a:prstGeom>
          <a:solidFill>
            <a:schemeClr val="bg1">
              <a:lumMod val="8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Record your findings in the sheet you have been given or create your own mind map of significant information.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16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8" y="342900"/>
            <a:ext cx="4271452" cy="6334125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5371590" y="1740694"/>
            <a:ext cx="4115310" cy="2831305"/>
          </a:xfrm>
          <a:prstGeom prst="wedgeEllipseCallout">
            <a:avLst>
              <a:gd name="adj1" fmla="val -52024"/>
              <a:gd name="adj2" fmla="val 60417"/>
            </a:avLst>
          </a:prstGeom>
          <a:solidFill>
            <a:schemeClr val="bg1">
              <a:lumMod val="8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dirty="0" smtClean="0">
                <a:solidFill>
                  <a:schemeClr val="tx1"/>
                </a:solidFill>
              </a:rPr>
              <a:t>Now read the story of </a:t>
            </a:r>
            <a:r>
              <a:rPr lang="en-GB" sz="2600" dirty="0" err="1" smtClean="0">
                <a:solidFill>
                  <a:schemeClr val="tx1"/>
                </a:solidFill>
              </a:rPr>
              <a:t>Boudica</a:t>
            </a:r>
            <a:r>
              <a:rPr lang="en-GB" sz="2600" dirty="0" smtClean="0">
                <a:solidFill>
                  <a:schemeClr val="tx1"/>
                </a:solidFill>
              </a:rPr>
              <a:t>.  Highlight or make a note of any significant facts that you read.</a:t>
            </a:r>
          </a:p>
        </p:txBody>
      </p:sp>
    </p:spTree>
    <p:extLst>
      <p:ext uri="{BB962C8B-B14F-4D97-AF65-F5344CB8AC3E}">
        <p14:creationId xmlns:p14="http://schemas.microsoft.com/office/powerpoint/2010/main" val="76968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50" y="158499"/>
            <a:ext cx="8839200" cy="6457499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311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575" y="124919"/>
            <a:ext cx="7777526" cy="6542582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95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8996" y="973138"/>
            <a:ext cx="9348229" cy="563721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E7E1E8"/>
              </a:clrFrom>
              <a:clrTo>
                <a:srgbClr val="E7E1E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775" y="182563"/>
            <a:ext cx="3681392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03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38" y="304800"/>
            <a:ext cx="9578828" cy="5438775"/>
          </a:xfrm>
          <a:prstGeom prst="rect">
            <a:avLst/>
          </a:prstGeom>
        </p:spPr>
      </p:pic>
      <p:sp>
        <p:nvSpPr>
          <p:cNvPr id="10" name="Oval Callout 9"/>
          <p:cNvSpPr/>
          <p:nvPr/>
        </p:nvSpPr>
        <p:spPr>
          <a:xfrm>
            <a:off x="580515" y="988219"/>
            <a:ext cx="4115310" cy="2831305"/>
          </a:xfrm>
          <a:prstGeom prst="wedgeEllipseCallout">
            <a:avLst>
              <a:gd name="adj1" fmla="val -52024"/>
              <a:gd name="adj2" fmla="val 60417"/>
            </a:avLst>
          </a:prstGeom>
          <a:solidFill>
            <a:schemeClr val="bg1">
              <a:lumMod val="8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dirty="0" smtClean="0">
                <a:solidFill>
                  <a:schemeClr val="tx1"/>
                </a:solidFill>
              </a:rPr>
              <a:t>Click on the link to learn a song about </a:t>
            </a:r>
            <a:r>
              <a:rPr lang="en-GB" sz="2600" dirty="0" err="1" smtClean="0">
                <a:solidFill>
                  <a:schemeClr val="tx1"/>
                </a:solidFill>
              </a:rPr>
              <a:t>Boudica</a:t>
            </a:r>
            <a:r>
              <a:rPr lang="en-GB" sz="2600" dirty="0" smtClean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6" name="Rectangle 5"/>
          <p:cNvSpPr/>
          <p:nvPr/>
        </p:nvSpPr>
        <p:spPr>
          <a:xfrm>
            <a:off x="119062" y="5877719"/>
            <a:ext cx="1195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hlinkClick r:id="rId3"/>
              </a:rPr>
              <a:t>https://www.bbc.co.uk/teach/school-radio/music-ks1-ks2-rocking-romans-3-boudicca/zk2rgwx</a:t>
            </a:r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0862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60</Words>
  <Application>Microsoft Office PowerPoint</Application>
  <PresentationFormat>Widescreen</PresentationFormat>
  <Paragraphs>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www.youtube.com/watch?v=eC7ONgTJGKw  Click on the link to find out more about Boudica.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Donovan</dc:creator>
  <cp:lastModifiedBy>Jessica Donovan</cp:lastModifiedBy>
  <cp:revision>10</cp:revision>
  <dcterms:created xsi:type="dcterms:W3CDTF">2021-01-12T12:16:14Z</dcterms:created>
  <dcterms:modified xsi:type="dcterms:W3CDTF">2021-01-12T13:12:53Z</dcterms:modified>
</cp:coreProperties>
</file>