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7" roundtripDataSignature="AMtx7miGQXMZMi26y+P/Bt/yhVOZVNCyE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customschemas.google.com/relationships/presentationmetadata" Target="metadata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1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1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0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0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1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1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2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3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3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4_SP_B1_PP8_1.jpg"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464401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7280300" y="5405325"/>
            <a:ext cx="6756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4_SP_B1_PP8_2.jpg" id="90" name="Google Shape;90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464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4_SP_B1_PP8_3.jpg" id="95" name="Google Shape;95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464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4_SP_B1_PP8_4.jpg" id="100" name="Google Shape;10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464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4_SP_B1_PP8_5.jpg" id="105" name="Google Shape;105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464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4_SP_B1_PP8_6.jpg" id="110" name="Google Shape;11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464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4_SP_B1_PP8_7.jpg" id="115" name="Google Shape;11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464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4_SP_B1_PP8_8.jpg" id="120" name="Google Shape;12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464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4_SP_B1_PP8_9.jpg" id="125" name="Google Shape;12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464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4_SP_B1_PP8_10.jpg" id="130" name="Google Shape;130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464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4_SP_B1_PP8_11.jpg" id="135" name="Google Shape;13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464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2019-07-05T11:02:13Z</dcterms:created>
  <dc:creator>Catherine Clarke</dc:creator>
</cp:coreProperties>
</file>