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450" r:id="rId2"/>
    <p:sldId id="451" r:id="rId3"/>
    <p:sldId id="40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8832" autoAdjust="0"/>
  </p:normalViewPr>
  <p:slideViewPr>
    <p:cSldViewPr snapToGrid="0">
      <p:cViewPr varScale="1">
        <p:scale>
          <a:sx n="69" d="100"/>
          <a:sy n="69" d="100"/>
        </p:scale>
        <p:origin x="188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1668D-E846-4753-B671-C35A2A5AA109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2AD45-4D85-4706-B411-F17085E66C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6901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2AD45-4D85-4706-B411-F17085E66C40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5818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6797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991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8227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0030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1421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3072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3832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9890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6815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229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87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0703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77141" y="1140147"/>
            <a:ext cx="5705302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C’est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</a:t>
            </a:r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en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</a:t>
            </a:r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banlieue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.</a:t>
            </a:r>
            <a:endParaRPr lang="en-GB" sz="4000" dirty="0">
              <a:solidFill>
                <a:srgbClr val="0070C0"/>
              </a:solidFill>
              <a:latin typeface="XCCW Joined 6a" panose="03050602040000000000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2241" y="216131"/>
            <a:ext cx="85395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XCCW Joined 6a" panose="03050602040000000000" pitchFamily="66" charset="0"/>
              </a:rPr>
              <a:t>What type of place is this?</a:t>
            </a:r>
            <a:endParaRPr lang="en-GB" sz="40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564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5.6.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7937" y="0"/>
            <a:ext cx="10159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88001" y="1140148"/>
            <a:ext cx="6167996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C’est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</a:t>
            </a:r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en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centre-</a:t>
            </a:r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ville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.</a:t>
            </a:r>
            <a:endParaRPr lang="en-GB" sz="4000" dirty="0">
              <a:solidFill>
                <a:srgbClr val="0070C0"/>
              </a:solidFill>
              <a:latin typeface="XCCW Joined 6a" panose="03050602040000000000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2241" y="216131"/>
            <a:ext cx="85395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XCCW Joined 6a" panose="03050602040000000000" pitchFamily="66" charset="0"/>
              </a:rPr>
              <a:t>What type of place is this?</a:t>
            </a:r>
            <a:endParaRPr lang="en-GB" sz="40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30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5.6.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747" y="3130274"/>
            <a:ext cx="2445764" cy="24457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847264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b="1" dirty="0">
                <a:latin typeface="XCCW Joined 6a" panose="03050602040000000000" pitchFamily="66" charset="0"/>
              </a:rPr>
              <a:t>Well done</a:t>
            </a:r>
            <a:r>
              <a:rPr lang="en-GB" sz="4000" b="1" dirty="0" smtClean="0">
                <a:latin typeface="XCCW Joined 6a" panose="03050602040000000000" pitchFamily="66" charset="0"/>
              </a:rPr>
              <a:t>! Bien </a:t>
            </a:r>
            <a:r>
              <a:rPr lang="en-GB" sz="4000" b="1" dirty="0" err="1">
                <a:latin typeface="XCCW Joined 6a" panose="03050602040000000000" pitchFamily="66" charset="0"/>
              </a:rPr>
              <a:t>j</a:t>
            </a:r>
            <a:r>
              <a:rPr lang="en-GB" sz="4000" b="1" dirty="0" err="1" smtClean="0">
                <a:latin typeface="XCCW Joined 6a" panose="03050602040000000000" pitchFamily="66" charset="0"/>
              </a:rPr>
              <a:t>oue</a:t>
            </a:r>
            <a:r>
              <a:rPr lang="en-GB" sz="4000" b="1" dirty="0" smtClean="0">
                <a:latin typeface="XCCW Joined 6a" panose="03050602040000000000" pitchFamily="66" charset="0"/>
              </a:rPr>
              <a:t>!</a:t>
            </a:r>
            <a:br>
              <a:rPr lang="en-GB" sz="4000" b="1" dirty="0" smtClean="0">
                <a:latin typeface="XCCW Joined 6a" panose="03050602040000000000" pitchFamily="66" charset="0"/>
              </a:rPr>
            </a:br>
            <a:r>
              <a:rPr lang="en-GB" sz="4000" b="1" dirty="0" err="1" smtClean="0">
                <a:latin typeface="XCCW Joined 6a" panose="03050602040000000000" pitchFamily="66" charset="0"/>
              </a:rPr>
              <a:t>C’est</a:t>
            </a:r>
            <a:r>
              <a:rPr lang="en-GB" sz="4000" b="1" dirty="0" smtClean="0">
                <a:latin typeface="XCCW Joined 6a" panose="03050602040000000000" pitchFamily="66" charset="0"/>
              </a:rPr>
              <a:t> </a:t>
            </a:r>
            <a:r>
              <a:rPr lang="en-GB" sz="4000" b="1" dirty="0" err="1" smtClean="0">
                <a:latin typeface="XCCW Joined 6a" panose="03050602040000000000" pitchFamily="66" charset="0"/>
              </a:rPr>
              <a:t>fantastique</a:t>
            </a:r>
            <a:r>
              <a:rPr lang="en-GB" sz="4000" b="1" dirty="0" smtClean="0">
                <a:latin typeface="XCCW Joined 6a" panose="03050602040000000000" pitchFamily="66" charset="0"/>
              </a:rPr>
              <a:t>!</a:t>
            </a:r>
            <a:br>
              <a:rPr lang="en-GB" sz="4000" b="1" dirty="0" smtClean="0">
                <a:latin typeface="XCCW Joined 6a" panose="03050602040000000000" pitchFamily="66" charset="0"/>
              </a:rPr>
            </a:br>
            <a:r>
              <a:rPr lang="en-GB" sz="3200" dirty="0">
                <a:latin typeface="XCCW Joined 6a" panose="03050602040000000000" pitchFamily="66" charset="0"/>
              </a:rPr>
              <a:t/>
            </a:r>
            <a:br>
              <a:rPr lang="en-GB" sz="3200" dirty="0">
                <a:latin typeface="XCCW Joined 6a" panose="03050602040000000000" pitchFamily="66" charset="0"/>
              </a:rPr>
            </a:br>
            <a:r>
              <a:rPr lang="en-GB" sz="3200" dirty="0">
                <a:latin typeface="XCCW Joined 6a" panose="03050602040000000000" pitchFamily="66" charset="0"/>
              </a:rPr>
              <a:t>You have </a:t>
            </a:r>
            <a:r>
              <a:rPr lang="en-GB" sz="3200" dirty="0" smtClean="0">
                <a:latin typeface="XCCW Joined 6a" panose="03050602040000000000" pitchFamily="66" charset="0"/>
              </a:rPr>
              <a:t>learned some words </a:t>
            </a:r>
            <a:r>
              <a:rPr lang="en-GB" sz="3200" dirty="0">
                <a:latin typeface="XCCW Joined 6a" panose="03050602040000000000" pitchFamily="66" charset="0"/>
              </a:rPr>
              <a:t>for different types of </a:t>
            </a:r>
            <a:r>
              <a:rPr lang="en-GB" sz="3200" b="1" dirty="0">
                <a:latin typeface="XCCW Joined 6a" panose="03050602040000000000" pitchFamily="66" charset="0"/>
              </a:rPr>
              <a:t>places to </a:t>
            </a:r>
            <a:r>
              <a:rPr lang="en-GB" sz="3200" b="1" dirty="0" smtClean="0">
                <a:latin typeface="XCCW Joined 6a" panose="03050602040000000000" pitchFamily="66" charset="0"/>
              </a:rPr>
              <a:t>live </a:t>
            </a:r>
            <a:r>
              <a:rPr lang="en-GB" sz="3200" dirty="0" smtClean="0">
                <a:latin typeface="XCCW Joined 6a" panose="03050602040000000000" pitchFamily="66" charset="0"/>
              </a:rPr>
              <a:t>in French!</a:t>
            </a:r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0592" y="3153729"/>
            <a:ext cx="3822816" cy="321116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" name="Well done!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91054" y="5859203"/>
            <a:ext cx="609600" cy="609600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4105277" y="5091244"/>
            <a:ext cx="3459306" cy="1535917"/>
          </a:xfrm>
          <a:prstGeom prst="wedgeEllipseCallout">
            <a:avLst>
              <a:gd name="adj1" fmla="val 57124"/>
              <a:gd name="adj2" fmla="val 33239"/>
            </a:avLst>
          </a:prstGeom>
          <a:solidFill>
            <a:srgbClr val="FFFF66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Click here!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6548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16518</TotalTime>
  <Words>32</Words>
  <Application>Microsoft Office PowerPoint</Application>
  <PresentationFormat>On-screen Show (4:3)</PresentationFormat>
  <Paragraphs>7</Paragraphs>
  <Slides>3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XCCW Joined 6a</vt:lpstr>
      <vt:lpstr>Office Theme</vt:lpstr>
      <vt:lpstr>PowerPoint Presentation</vt:lpstr>
      <vt:lpstr>PowerPoint Presentation</vt:lpstr>
      <vt:lpstr>Well done! Bien joue! C’est fantastique!  You have learned some words for different types of places to live in French!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FRENCH</dc:title>
  <dc:creator>Sarah Harley</dc:creator>
  <cp:lastModifiedBy>Holly Cleveley</cp:lastModifiedBy>
  <cp:revision>312</cp:revision>
  <dcterms:created xsi:type="dcterms:W3CDTF">2020-04-15T16:47:34Z</dcterms:created>
  <dcterms:modified xsi:type="dcterms:W3CDTF">2021-01-27T08:19:04Z</dcterms:modified>
</cp:coreProperties>
</file>