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6" r:id="rId4"/>
    <p:sldId id="268" r:id="rId5"/>
    <p:sldId id="267" r:id="rId6"/>
    <p:sldId id="265" r:id="rId7"/>
    <p:sldId id="264" r:id="rId8"/>
    <p:sldId id="260" r:id="rId9"/>
    <p:sldId id="262" r:id="rId10"/>
    <p:sldId id="261" r:id="rId11"/>
    <p:sldId id="258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990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137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810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750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881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125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39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967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24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252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588C7-8D03-4B6A-87EF-157E535EA0E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A95AD-4F22-4BA6-82CD-8FD7BA3C2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635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18" t="2222" r="1193" b="14583"/>
          <a:stretch/>
        </p:blipFill>
        <p:spPr>
          <a:xfrm>
            <a:off x="2228850" y="1272"/>
            <a:ext cx="7715250" cy="685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37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4" t="4722" r="9148" b="13472"/>
          <a:stretch/>
        </p:blipFill>
        <p:spPr>
          <a:xfrm>
            <a:off x="1809751" y="0"/>
            <a:ext cx="7591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058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5" b="14444"/>
          <a:stretch/>
        </p:blipFill>
        <p:spPr>
          <a:xfrm>
            <a:off x="6837" y="0"/>
            <a:ext cx="12145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4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t="5416" r="1390" b="17778"/>
          <a:stretch/>
        </p:blipFill>
        <p:spPr>
          <a:xfrm>
            <a:off x="25972" y="38099"/>
            <a:ext cx="12141016" cy="678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63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611" r="1489" b="19305"/>
          <a:stretch/>
        </p:blipFill>
        <p:spPr>
          <a:xfrm>
            <a:off x="28575" y="47625"/>
            <a:ext cx="12137474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12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7" b="17778"/>
          <a:stretch/>
        </p:blipFill>
        <p:spPr>
          <a:xfrm>
            <a:off x="0" y="57150"/>
            <a:ext cx="12192000" cy="674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78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8" t="3750" r="2666" b="18472"/>
          <a:stretch/>
        </p:blipFill>
        <p:spPr>
          <a:xfrm>
            <a:off x="619125" y="0"/>
            <a:ext cx="10858500" cy="685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31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" t="2778" r="6791" b="16250"/>
          <a:stretch/>
        </p:blipFill>
        <p:spPr>
          <a:xfrm>
            <a:off x="571500" y="-11359"/>
            <a:ext cx="11134725" cy="686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1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t="2778" r="28985" b="15972"/>
          <a:stretch/>
        </p:blipFill>
        <p:spPr>
          <a:xfrm>
            <a:off x="2295525" y="-13693"/>
            <a:ext cx="7353299" cy="687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38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2" t="3056" r="8264" b="16806"/>
          <a:stretch/>
        </p:blipFill>
        <p:spPr>
          <a:xfrm>
            <a:off x="2095499" y="-7704"/>
            <a:ext cx="7781925" cy="686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518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" t="1945" r="9050" b="16944"/>
          <a:stretch/>
        </p:blipFill>
        <p:spPr>
          <a:xfrm>
            <a:off x="876300" y="0"/>
            <a:ext cx="10604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45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3" t="695" r="13960" b="17083"/>
          <a:stretch/>
        </p:blipFill>
        <p:spPr>
          <a:xfrm>
            <a:off x="2390774" y="0"/>
            <a:ext cx="7362825" cy="685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735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Anne-Marie Errouam</dc:creator>
  <cp:lastModifiedBy>Holly Cleveley</cp:lastModifiedBy>
  <cp:revision>21</cp:revision>
  <dcterms:created xsi:type="dcterms:W3CDTF">2021-01-03T17:04:37Z</dcterms:created>
  <dcterms:modified xsi:type="dcterms:W3CDTF">2021-01-05T13:39:23Z</dcterms:modified>
</cp:coreProperties>
</file>