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315" r:id="rId12"/>
    <p:sldId id="316" r:id="rId13"/>
    <p:sldId id="314" r:id="rId14"/>
    <p:sldId id="297" r:id="rId15"/>
    <p:sldId id="298" r:id="rId16"/>
    <p:sldId id="306" r:id="rId17"/>
    <p:sldId id="299" r:id="rId18"/>
    <p:sldId id="300" r:id="rId19"/>
    <p:sldId id="307" r:id="rId20"/>
    <p:sldId id="304" r:id="rId21"/>
    <p:sldId id="301" r:id="rId22"/>
    <p:sldId id="308" r:id="rId23"/>
    <p:sldId id="309" r:id="rId24"/>
    <p:sldId id="310" r:id="rId25"/>
    <p:sldId id="311" r:id="rId26"/>
    <p:sldId id="312" r:id="rId27"/>
    <p:sldId id="313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B70C720-0732-458F-8607-31203D05027F}"/>
    <pc:docChg chg="custSel modSld">
      <pc:chgData name="James Clegg" userId="c6df1435-7a36-4b38-be4d-16e68e91152f" providerId="ADAL" clId="{9B70C720-0732-458F-8607-31203D05027F}" dt="2020-10-16T13:41:43.178" v="12"/>
      <pc:docMkLst>
        <pc:docMk/>
      </pc:docMkLst>
      <pc:sldChg chg="modTransition">
        <pc:chgData name="James Clegg" userId="c6df1435-7a36-4b38-be4d-16e68e91152f" providerId="ADAL" clId="{9B70C720-0732-458F-8607-31203D05027F}" dt="2020-10-16T13:41:43.178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B70C720-0732-458F-8607-31203D05027F}" dt="2020-10-16T13:41:43.178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4128357408" sldId="298"/>
        </pc:sldMkLst>
        <pc:picChg chg="del">
          <ac:chgData name="James Clegg" userId="c6df1435-7a36-4b38-be4d-16e68e91152f" providerId="ADAL" clId="{9B70C720-0732-458F-8607-31203D05027F}" dt="2020-10-16T13:40:39.011" v="0" actId="478"/>
          <ac:picMkLst>
            <pc:docMk/>
            <pc:sldMk cId="4128357408" sldId="298"/>
            <ac:picMk id="20" creationId="{00000000-0000-0000-0000-000000000000}"/>
          </ac:picMkLst>
        </pc:picChg>
      </pc:sldChg>
      <pc:sldChg chg="modTransition">
        <pc:chgData name="James Clegg" userId="c6df1435-7a36-4b38-be4d-16e68e91152f" providerId="ADAL" clId="{9B70C720-0732-458F-8607-31203D05027F}" dt="2020-10-16T13:41:43.17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3939627984" sldId="300"/>
        </pc:sldMkLst>
        <pc:picChg chg="del">
          <ac:chgData name="James Clegg" userId="c6df1435-7a36-4b38-be4d-16e68e91152f" providerId="ADAL" clId="{9B70C720-0732-458F-8607-31203D05027F}" dt="2020-10-16T13:40:45.054" v="2" actId="478"/>
          <ac:picMkLst>
            <pc:docMk/>
            <pc:sldMk cId="3939627984" sldId="300"/>
            <ac:picMk id="4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3782242679" sldId="301"/>
        </pc:sldMkLst>
        <pc:picChg chg="del">
          <ac:chgData name="James Clegg" userId="c6df1435-7a36-4b38-be4d-16e68e91152f" providerId="ADAL" clId="{9B70C720-0732-458F-8607-31203D05027F}" dt="2020-10-16T13:40:53.064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3195527484" sldId="304"/>
        </pc:sldMkLst>
        <pc:picChg chg="del">
          <ac:chgData name="James Clegg" userId="c6df1435-7a36-4b38-be4d-16e68e91152f" providerId="ADAL" clId="{9B70C720-0732-458F-8607-31203D05027F}" dt="2020-10-16T13:40:50.070" v="4" actId="478"/>
          <ac:picMkLst>
            <pc:docMk/>
            <pc:sldMk cId="3195527484" sldId="304"/>
            <ac:picMk id="10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4247584666" sldId="306"/>
        </pc:sldMkLst>
        <pc:picChg chg="del">
          <ac:chgData name="James Clegg" userId="c6df1435-7a36-4b38-be4d-16e68e91152f" providerId="ADAL" clId="{9B70C720-0732-458F-8607-31203D05027F}" dt="2020-10-16T13:40:41.847" v="1" actId="478"/>
          <ac:picMkLst>
            <pc:docMk/>
            <pc:sldMk cId="4247584666" sldId="306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3420766823" sldId="307"/>
        </pc:sldMkLst>
        <pc:picChg chg="del">
          <ac:chgData name="James Clegg" userId="c6df1435-7a36-4b38-be4d-16e68e91152f" providerId="ADAL" clId="{9B70C720-0732-458F-8607-31203D05027F}" dt="2020-10-16T13:40:47.468" v="3" actId="478"/>
          <ac:picMkLst>
            <pc:docMk/>
            <pc:sldMk cId="3420766823" sldId="307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967066557" sldId="308"/>
        </pc:sldMkLst>
        <pc:picChg chg="del">
          <ac:chgData name="James Clegg" userId="c6df1435-7a36-4b38-be4d-16e68e91152f" providerId="ADAL" clId="{9B70C720-0732-458F-8607-31203D05027F}" dt="2020-10-16T13:41:14.350" v="6" actId="478"/>
          <ac:picMkLst>
            <pc:docMk/>
            <pc:sldMk cId="967066557" sldId="308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460980331" sldId="309"/>
        </pc:sldMkLst>
        <pc:picChg chg="del">
          <ac:chgData name="James Clegg" userId="c6df1435-7a36-4b38-be4d-16e68e91152f" providerId="ADAL" clId="{9B70C720-0732-458F-8607-31203D05027F}" dt="2020-10-16T13:41:18.523" v="7" actId="478"/>
          <ac:picMkLst>
            <pc:docMk/>
            <pc:sldMk cId="460980331" sldId="309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2888197151" sldId="310"/>
        </pc:sldMkLst>
        <pc:picChg chg="del">
          <ac:chgData name="James Clegg" userId="c6df1435-7a36-4b38-be4d-16e68e91152f" providerId="ADAL" clId="{9B70C720-0732-458F-8607-31203D05027F}" dt="2020-10-16T13:41:28.256" v="8" actId="478"/>
          <ac:picMkLst>
            <pc:docMk/>
            <pc:sldMk cId="2888197151" sldId="310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1079674783" sldId="311"/>
        </pc:sldMkLst>
        <pc:picChg chg="del">
          <ac:chgData name="James Clegg" userId="c6df1435-7a36-4b38-be4d-16e68e91152f" providerId="ADAL" clId="{9B70C720-0732-458F-8607-31203D05027F}" dt="2020-10-16T13:41:30.662" v="9" actId="478"/>
          <ac:picMkLst>
            <pc:docMk/>
            <pc:sldMk cId="1079674783" sldId="311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1526533286" sldId="312"/>
        </pc:sldMkLst>
        <pc:picChg chg="del">
          <ac:chgData name="James Clegg" userId="c6df1435-7a36-4b38-be4d-16e68e91152f" providerId="ADAL" clId="{9B70C720-0732-458F-8607-31203D05027F}" dt="2020-10-16T13:41:33.632" v="10" actId="478"/>
          <ac:picMkLst>
            <pc:docMk/>
            <pc:sldMk cId="1526533286" sldId="312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B70C720-0732-458F-8607-31203D05027F}" dt="2020-10-16T13:41:43.178" v="12"/>
        <pc:sldMkLst>
          <pc:docMk/>
          <pc:sldMk cId="3508201453" sldId="313"/>
        </pc:sldMkLst>
        <pc:picChg chg="del">
          <ac:chgData name="James Clegg" userId="c6df1435-7a36-4b38-be4d-16e68e91152f" providerId="ADAL" clId="{9B70C720-0732-458F-8607-31203D05027F}" dt="2020-10-16T13:41:36.301" v="11" actId="478"/>
          <ac:picMkLst>
            <pc:docMk/>
            <pc:sldMk cId="3508201453" sldId="313"/>
            <ac:picMk id="5" creationId="{00000000-0000-0000-0000-000000000000}"/>
          </ac:picMkLst>
        </pc:picChg>
      </pc:sldChg>
    </pc:docChg>
  </pc:docChgLst>
  <pc:docChgLst>
    <pc:chgData name="James Clegg" userId="c6df1435-7a36-4b38-be4d-16e68e91152f" providerId="ADAL" clId="{EAD0286D-54B3-4D84-B176-86D04137EE39}"/>
    <pc:docChg chg="modSld">
      <pc:chgData name="James Clegg" userId="c6df1435-7a36-4b38-be4d-16e68e91152f" providerId="ADAL" clId="{EAD0286D-54B3-4D84-B176-86D04137EE39}" dt="2020-10-16T13:37:26.455" v="120" actId="1038"/>
      <pc:docMkLst>
        <pc:docMk/>
      </pc:docMkLst>
      <pc:sldChg chg="modAnim">
        <pc:chgData name="James Clegg" userId="c6df1435-7a36-4b38-be4d-16e68e91152f" providerId="ADAL" clId="{EAD0286D-54B3-4D84-B176-86D04137EE39}" dt="2020-10-16T13:28:37.886" v="21"/>
        <pc:sldMkLst>
          <pc:docMk/>
          <pc:sldMk cId="3939627984" sldId="300"/>
        </pc:sldMkLst>
      </pc:sldChg>
      <pc:sldChg chg="modSp">
        <pc:chgData name="James Clegg" userId="c6df1435-7a36-4b38-be4d-16e68e91152f" providerId="ADAL" clId="{EAD0286D-54B3-4D84-B176-86D04137EE39}" dt="2020-10-16T13:30:34.518" v="23" actId="14100"/>
        <pc:sldMkLst>
          <pc:docMk/>
          <pc:sldMk cId="3195527484" sldId="304"/>
        </pc:sldMkLst>
        <pc:picChg chg="mod">
          <ac:chgData name="James Clegg" userId="c6df1435-7a36-4b38-be4d-16e68e91152f" providerId="ADAL" clId="{EAD0286D-54B3-4D84-B176-86D04137EE39}" dt="2020-10-16T13:30:31.622" v="22" actId="1076"/>
          <ac:picMkLst>
            <pc:docMk/>
            <pc:sldMk cId="3195527484" sldId="304"/>
            <ac:picMk id="57" creationId="{00000000-0000-0000-0000-000000000000}"/>
          </ac:picMkLst>
        </pc:picChg>
        <pc:picChg chg="mod">
          <ac:chgData name="James Clegg" userId="c6df1435-7a36-4b38-be4d-16e68e91152f" providerId="ADAL" clId="{EAD0286D-54B3-4D84-B176-86D04137EE39}" dt="2020-10-16T13:30:31.622" v="22" actId="1076"/>
          <ac:picMkLst>
            <pc:docMk/>
            <pc:sldMk cId="3195527484" sldId="304"/>
            <ac:picMk id="58" creationId="{00000000-0000-0000-0000-000000000000}"/>
          </ac:picMkLst>
        </pc:picChg>
        <pc:picChg chg="mod">
          <ac:chgData name="James Clegg" userId="c6df1435-7a36-4b38-be4d-16e68e91152f" providerId="ADAL" clId="{EAD0286D-54B3-4D84-B176-86D04137EE39}" dt="2020-10-16T13:30:31.622" v="22" actId="1076"/>
          <ac:picMkLst>
            <pc:docMk/>
            <pc:sldMk cId="3195527484" sldId="304"/>
            <ac:picMk id="84" creationId="{00000000-0000-0000-0000-000000000000}"/>
          </ac:picMkLst>
        </pc:picChg>
        <pc:cxnChg chg="mod">
          <ac:chgData name="James Clegg" userId="c6df1435-7a36-4b38-be4d-16e68e91152f" providerId="ADAL" clId="{EAD0286D-54B3-4D84-B176-86D04137EE39}" dt="2020-10-16T13:30:31.622" v="22" actId="1076"/>
          <ac:cxnSpMkLst>
            <pc:docMk/>
            <pc:sldMk cId="3195527484" sldId="304"/>
            <ac:cxnSpMk id="95" creationId="{00000000-0000-0000-0000-000000000000}"/>
          </ac:cxnSpMkLst>
        </pc:cxnChg>
        <pc:cxnChg chg="mod">
          <ac:chgData name="James Clegg" userId="c6df1435-7a36-4b38-be4d-16e68e91152f" providerId="ADAL" clId="{EAD0286D-54B3-4D84-B176-86D04137EE39}" dt="2020-10-16T13:30:31.622" v="22" actId="1076"/>
          <ac:cxnSpMkLst>
            <pc:docMk/>
            <pc:sldMk cId="3195527484" sldId="304"/>
            <ac:cxnSpMk id="96" creationId="{00000000-0000-0000-0000-000000000000}"/>
          </ac:cxnSpMkLst>
        </pc:cxnChg>
        <pc:cxnChg chg="mod">
          <ac:chgData name="James Clegg" userId="c6df1435-7a36-4b38-be4d-16e68e91152f" providerId="ADAL" clId="{EAD0286D-54B3-4D84-B176-86D04137EE39}" dt="2020-10-16T13:30:34.518" v="23" actId="14100"/>
          <ac:cxnSpMkLst>
            <pc:docMk/>
            <pc:sldMk cId="3195527484" sldId="304"/>
            <ac:cxnSpMk id="101" creationId="{00000000-0000-0000-0000-000000000000}"/>
          </ac:cxnSpMkLst>
        </pc:cxnChg>
      </pc:sldChg>
      <pc:sldChg chg="modAnim">
        <pc:chgData name="James Clegg" userId="c6df1435-7a36-4b38-be4d-16e68e91152f" providerId="ADAL" clId="{EAD0286D-54B3-4D84-B176-86D04137EE39}" dt="2020-10-16T13:25:01.117" v="2"/>
        <pc:sldMkLst>
          <pc:docMk/>
          <pc:sldMk cId="4247584666" sldId="306"/>
        </pc:sldMkLst>
      </pc:sldChg>
      <pc:sldChg chg="modAnim">
        <pc:chgData name="James Clegg" userId="c6df1435-7a36-4b38-be4d-16e68e91152f" providerId="ADAL" clId="{EAD0286D-54B3-4D84-B176-86D04137EE39}" dt="2020-10-16T13:25:58.886" v="4"/>
        <pc:sldMkLst>
          <pc:docMk/>
          <pc:sldMk cId="3420766823" sldId="307"/>
        </pc:sldMkLst>
      </pc:sldChg>
      <pc:sldChg chg="modSp">
        <pc:chgData name="James Clegg" userId="c6df1435-7a36-4b38-be4d-16e68e91152f" providerId="ADAL" clId="{EAD0286D-54B3-4D84-B176-86D04137EE39}" dt="2020-10-16T13:37:26.455" v="120" actId="1038"/>
        <pc:sldMkLst>
          <pc:docMk/>
          <pc:sldMk cId="1526533286" sldId="312"/>
        </pc:sldMkLst>
        <pc:spChg chg="mod">
          <ac:chgData name="James Clegg" userId="c6df1435-7a36-4b38-be4d-16e68e91152f" providerId="ADAL" clId="{EAD0286D-54B3-4D84-B176-86D04137EE39}" dt="2020-10-16T13:37:26.455" v="120" actId="1038"/>
          <ac:spMkLst>
            <pc:docMk/>
            <pc:sldMk cId="1526533286" sldId="312"/>
            <ac:spMk id="8" creationId="{00000000-0000-0000-0000-000000000000}"/>
          </ac:spMkLst>
        </pc:spChg>
        <pc:spChg chg="mod">
          <ac:chgData name="James Clegg" userId="c6df1435-7a36-4b38-be4d-16e68e91152f" providerId="ADAL" clId="{EAD0286D-54B3-4D84-B176-86D04137EE39}" dt="2020-10-16T13:37:26.455" v="120" actId="1038"/>
          <ac:spMkLst>
            <pc:docMk/>
            <pc:sldMk cId="1526533286" sldId="312"/>
            <ac:spMk id="47" creationId="{00000000-0000-0000-0000-000000000000}"/>
          </ac:spMkLst>
        </pc:spChg>
        <pc:spChg chg="mod">
          <ac:chgData name="James Clegg" userId="c6df1435-7a36-4b38-be4d-16e68e91152f" providerId="ADAL" clId="{EAD0286D-54B3-4D84-B176-86D04137EE39}" dt="2020-10-16T13:37:26.455" v="120" actId="1038"/>
          <ac:spMkLst>
            <pc:docMk/>
            <pc:sldMk cId="1526533286" sldId="312"/>
            <ac:spMk id="48" creationId="{00000000-0000-0000-0000-000000000000}"/>
          </ac:spMkLst>
        </pc:spChg>
        <pc:spChg chg="mod">
          <ac:chgData name="James Clegg" userId="c6df1435-7a36-4b38-be4d-16e68e91152f" providerId="ADAL" clId="{EAD0286D-54B3-4D84-B176-86D04137EE39}" dt="2020-10-16T13:37:26.455" v="120" actId="1038"/>
          <ac:spMkLst>
            <pc:docMk/>
            <pc:sldMk cId="1526533286" sldId="312"/>
            <ac:spMk id="4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0.png"/><Relationship Id="rId4" Type="http://schemas.openxmlformats.org/officeDocument/2006/relationships/hyperlink" Target="https://vimeo.com/469786596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0.png"/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42.png"/><Relationship Id="rId4" Type="http://schemas.openxmlformats.org/officeDocument/2006/relationships/image" Target="../media/image25.pn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4137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5229" y="1091915"/>
            <a:ext cx="6233541" cy="40494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03834" y="5123097"/>
            <a:ext cx="608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Don’t forget to explain your answer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1092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Warm up</a:t>
            </a:r>
            <a:br>
              <a:rPr lang="en-GB" dirty="0" smtClean="0"/>
            </a:br>
            <a:r>
              <a:rPr lang="en-GB" sz="3600" dirty="0" smtClean="0"/>
              <a:t>Say the 2 times tables aloud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4313445" y="1920240"/>
            <a:ext cx="176041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7 x 2 = 14</a:t>
            </a:r>
          </a:p>
          <a:p>
            <a:r>
              <a:rPr lang="en-GB" sz="2800" dirty="0" smtClean="0"/>
              <a:t>8 </a:t>
            </a:r>
            <a:r>
              <a:rPr lang="en-GB" sz="2800" dirty="0"/>
              <a:t>x 2 = </a:t>
            </a:r>
            <a:r>
              <a:rPr lang="en-GB" sz="2800" dirty="0" smtClean="0"/>
              <a:t>16</a:t>
            </a:r>
            <a:endParaRPr lang="en-GB" sz="2800" dirty="0"/>
          </a:p>
          <a:p>
            <a:r>
              <a:rPr lang="en-GB" sz="2800" dirty="0" smtClean="0"/>
              <a:t>9 </a:t>
            </a:r>
            <a:r>
              <a:rPr lang="en-GB" sz="2800" dirty="0"/>
              <a:t>x 2 = </a:t>
            </a:r>
            <a:r>
              <a:rPr lang="en-GB" sz="2800" dirty="0" smtClean="0"/>
              <a:t>18</a:t>
            </a:r>
            <a:endParaRPr lang="en-GB" sz="2800" dirty="0"/>
          </a:p>
          <a:p>
            <a:r>
              <a:rPr lang="en-GB" sz="2800" dirty="0" smtClean="0"/>
              <a:t>10 </a:t>
            </a:r>
            <a:r>
              <a:rPr lang="en-GB" sz="2800" dirty="0"/>
              <a:t>x 2 = </a:t>
            </a:r>
            <a:r>
              <a:rPr lang="en-GB" sz="2800" dirty="0" smtClean="0"/>
              <a:t>20</a:t>
            </a:r>
            <a:endParaRPr lang="en-GB" sz="2800" dirty="0"/>
          </a:p>
          <a:p>
            <a:r>
              <a:rPr lang="en-GB" sz="2800" dirty="0" smtClean="0"/>
              <a:t>11 </a:t>
            </a:r>
            <a:r>
              <a:rPr lang="en-GB" sz="2800" dirty="0"/>
              <a:t>x 2 = </a:t>
            </a:r>
            <a:r>
              <a:rPr lang="en-GB" sz="2800" dirty="0" smtClean="0"/>
              <a:t>22</a:t>
            </a:r>
            <a:endParaRPr lang="en-GB" sz="2800" dirty="0"/>
          </a:p>
          <a:p>
            <a:r>
              <a:rPr lang="en-GB" sz="2800" dirty="0" smtClean="0"/>
              <a:t>12 </a:t>
            </a:r>
            <a:r>
              <a:rPr lang="en-GB" sz="2800" dirty="0"/>
              <a:t>x 2 = </a:t>
            </a:r>
            <a:r>
              <a:rPr lang="en-GB" sz="2800" dirty="0" smtClean="0"/>
              <a:t>24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356629" y="1920240"/>
            <a:ext cx="15776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0 x 2 = 0</a:t>
            </a:r>
          </a:p>
          <a:p>
            <a:r>
              <a:rPr lang="en-GB" sz="2800" dirty="0" smtClean="0"/>
              <a:t>1 </a:t>
            </a:r>
            <a:r>
              <a:rPr lang="en-GB" sz="2800" dirty="0"/>
              <a:t>x 2 = </a:t>
            </a:r>
            <a:r>
              <a:rPr lang="en-GB" sz="2800" dirty="0" smtClean="0"/>
              <a:t>2</a:t>
            </a:r>
            <a:endParaRPr lang="en-GB" sz="2800" dirty="0"/>
          </a:p>
          <a:p>
            <a:r>
              <a:rPr lang="en-GB" sz="2800" dirty="0" smtClean="0"/>
              <a:t>2 </a:t>
            </a:r>
            <a:r>
              <a:rPr lang="en-GB" sz="2800" dirty="0"/>
              <a:t>x 2 = </a:t>
            </a:r>
            <a:r>
              <a:rPr lang="en-GB" sz="2800" dirty="0" smtClean="0"/>
              <a:t>4</a:t>
            </a:r>
            <a:endParaRPr lang="en-GB" sz="2800" dirty="0"/>
          </a:p>
          <a:p>
            <a:r>
              <a:rPr lang="en-GB" sz="2800" dirty="0" smtClean="0"/>
              <a:t>3 </a:t>
            </a:r>
            <a:r>
              <a:rPr lang="en-GB" sz="2800" dirty="0"/>
              <a:t>x 2 = </a:t>
            </a:r>
            <a:r>
              <a:rPr lang="en-GB" sz="2800" dirty="0" smtClean="0"/>
              <a:t>6</a:t>
            </a:r>
            <a:endParaRPr lang="en-GB" sz="2800" dirty="0"/>
          </a:p>
          <a:p>
            <a:r>
              <a:rPr lang="en-GB" sz="2800" dirty="0" smtClean="0"/>
              <a:t>4 </a:t>
            </a:r>
            <a:r>
              <a:rPr lang="en-GB" sz="2800" dirty="0"/>
              <a:t>x 2 = </a:t>
            </a:r>
            <a:r>
              <a:rPr lang="en-GB" sz="2800" dirty="0" smtClean="0"/>
              <a:t>8</a:t>
            </a:r>
            <a:endParaRPr lang="en-GB" sz="2800" dirty="0"/>
          </a:p>
          <a:p>
            <a:r>
              <a:rPr lang="en-GB" sz="2800" dirty="0" smtClean="0"/>
              <a:t>5 </a:t>
            </a:r>
            <a:r>
              <a:rPr lang="en-GB" sz="2800" dirty="0"/>
              <a:t>x 2 = </a:t>
            </a:r>
            <a:r>
              <a:rPr lang="en-GB" sz="2800" dirty="0" smtClean="0"/>
              <a:t>10</a:t>
            </a:r>
            <a:endParaRPr lang="en-GB" sz="2800" dirty="0"/>
          </a:p>
          <a:p>
            <a:r>
              <a:rPr lang="en-GB" sz="2800" dirty="0" smtClean="0"/>
              <a:t>6 </a:t>
            </a:r>
            <a:r>
              <a:rPr lang="en-GB" sz="2800" dirty="0"/>
              <a:t>x 2 = </a:t>
            </a:r>
            <a:r>
              <a:rPr lang="en-GB" sz="2800" dirty="0" smtClean="0"/>
              <a:t>12</a:t>
            </a:r>
            <a:endParaRPr lang="en-GB" sz="2800" dirty="0"/>
          </a:p>
          <a:p>
            <a:endParaRPr lang="en-GB" sz="28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73202" y="5166261"/>
            <a:ext cx="7886700" cy="77734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 smtClean="0"/>
              <a:t>What patterns that you notice?</a:t>
            </a:r>
            <a:endParaRPr lang="en-GB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6574537" y="2896919"/>
            <a:ext cx="2039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Extra challenge</a:t>
            </a:r>
          </a:p>
          <a:p>
            <a:r>
              <a:rPr lang="en-GB" dirty="0" smtClean="0"/>
              <a:t>Can you say them backwards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101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Click on the link to play the video for today’s lesson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28650" y="3911631"/>
            <a:ext cx="598503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hlinkClick r:id="rId4"/>
              </a:rPr>
              <a:t>https://</a:t>
            </a:r>
            <a:r>
              <a:rPr lang="en-GB" sz="3600" dirty="0" smtClean="0">
                <a:hlinkClick r:id="rId4"/>
              </a:rPr>
              <a:t>vimeo.com/469786596</a:t>
            </a:r>
            <a:endParaRPr lang="en-GB" sz="3600" dirty="0" smtClean="0"/>
          </a:p>
          <a:p>
            <a:endParaRPr lang="en-GB" sz="3600" dirty="0"/>
          </a:p>
        </p:txBody>
      </p:sp>
      <p:pic>
        <p:nvPicPr>
          <p:cNvPr id="5" name="Lesson 1 int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1040" y="2191718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5693" y="2227564"/>
            <a:ext cx="4601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Listen to a quick introduction for today’s lesson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92984" y="3269875"/>
            <a:ext cx="7267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Click the link or copy and paste the </a:t>
            </a:r>
            <a:r>
              <a:rPr lang="en-GB" dirty="0" smtClean="0"/>
              <a:t>link </a:t>
            </a:r>
            <a:r>
              <a:rPr lang="en-GB" smtClean="0"/>
              <a:t>into Google </a:t>
            </a:r>
            <a:r>
              <a:rPr lang="en-GB" dirty="0" smtClean="0"/>
              <a:t>to watch today’s lesson </a:t>
            </a:r>
            <a:endParaRPr lang="en-GB" dirty="0"/>
          </a:p>
        </p:txBody>
      </p:sp>
      <p:cxnSp>
        <p:nvCxnSpPr>
          <p:cNvPr id="10" name="Curved Connector 9"/>
          <p:cNvCxnSpPr>
            <a:endCxn id="3" idx="0"/>
          </p:cNvCxnSpPr>
          <p:nvPr/>
        </p:nvCxnSpPr>
        <p:spPr>
          <a:xfrm>
            <a:off x="2624328" y="3630168"/>
            <a:ext cx="996840" cy="281463"/>
          </a:xfrm>
          <a:prstGeom prst="curved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482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456" y="2442837"/>
            <a:ext cx="1255224" cy="14320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526" y="2501130"/>
            <a:ext cx="1255224" cy="14320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690" y="2460654"/>
            <a:ext cx="1255224" cy="1432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393" y="2638771"/>
            <a:ext cx="1255224" cy="143201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 the groups equal or not equal?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134" y="890912"/>
            <a:ext cx="1318153" cy="12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378" y="890912"/>
            <a:ext cx="1318154" cy="122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269" y="2501130"/>
            <a:ext cx="1255224" cy="1432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76" y="2594746"/>
            <a:ext cx="1255224" cy="1432016"/>
          </a:xfrm>
          <a:prstGeom prst="rect">
            <a:avLst/>
          </a:prstGeom>
        </p:spPr>
      </p:pic>
      <p:sp>
        <p:nvSpPr>
          <p:cNvPr id="12" name="Trapezoid 11"/>
          <p:cNvSpPr/>
          <p:nvPr/>
        </p:nvSpPr>
        <p:spPr>
          <a:xfrm rot="10800000">
            <a:off x="1488896" y="3401260"/>
            <a:ext cx="640080" cy="576037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rapezoid 12"/>
          <p:cNvSpPr/>
          <p:nvPr/>
        </p:nvSpPr>
        <p:spPr>
          <a:xfrm rot="10800000">
            <a:off x="2710525" y="3401260"/>
            <a:ext cx="640080" cy="576037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rapezoid 13"/>
          <p:cNvSpPr/>
          <p:nvPr/>
        </p:nvSpPr>
        <p:spPr>
          <a:xfrm rot="10800000">
            <a:off x="3932154" y="3401260"/>
            <a:ext cx="640080" cy="576037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 the groups equal or not equal?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 Are the groups equal or not equal?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134" y="890912"/>
            <a:ext cx="1318153" cy="12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378" y="890912"/>
            <a:ext cx="1318154" cy="1224000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1029876" y="2460654"/>
            <a:ext cx="1540038" cy="1566108"/>
            <a:chOff x="1029876" y="2460654"/>
            <a:chExt cx="1540038" cy="156610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4690" y="2460654"/>
              <a:ext cx="1255224" cy="143201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9876" y="2594746"/>
              <a:ext cx="1255224" cy="1432016"/>
            </a:xfrm>
            <a:prstGeom prst="rect">
              <a:avLst/>
            </a:prstGeom>
          </p:spPr>
        </p:pic>
        <p:sp>
          <p:nvSpPr>
            <p:cNvPr id="12" name="Trapezoid 11"/>
            <p:cNvSpPr/>
            <p:nvPr/>
          </p:nvSpPr>
          <p:spPr>
            <a:xfrm rot="10800000">
              <a:off x="1488896" y="3401260"/>
              <a:ext cx="640080" cy="576037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180526" y="2501130"/>
            <a:ext cx="1628967" cy="1476167"/>
            <a:chOff x="2180526" y="2501130"/>
            <a:chExt cx="1628967" cy="1476167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80526" y="2501130"/>
              <a:ext cx="1255224" cy="143201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4269" y="2501130"/>
              <a:ext cx="1255224" cy="1432016"/>
            </a:xfrm>
            <a:prstGeom prst="rect">
              <a:avLst/>
            </a:prstGeom>
          </p:spPr>
        </p:pic>
        <p:sp>
          <p:nvSpPr>
            <p:cNvPr id="13" name="Trapezoid 12"/>
            <p:cNvSpPr/>
            <p:nvPr/>
          </p:nvSpPr>
          <p:spPr>
            <a:xfrm rot="10800000">
              <a:off x="2710525" y="3401260"/>
              <a:ext cx="640080" cy="576037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540393" y="2442837"/>
            <a:ext cx="1437287" cy="1627950"/>
            <a:chOff x="3540393" y="2442837"/>
            <a:chExt cx="1437287" cy="162795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2456" y="2442837"/>
              <a:ext cx="1255224" cy="143201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0393" y="2638771"/>
              <a:ext cx="1255224" cy="1432016"/>
            </a:xfrm>
            <a:prstGeom prst="rect">
              <a:avLst/>
            </a:prstGeom>
          </p:spPr>
        </p:pic>
        <p:sp>
          <p:nvSpPr>
            <p:cNvPr id="14" name="Trapezoid 13"/>
            <p:cNvSpPr/>
            <p:nvPr/>
          </p:nvSpPr>
          <p:spPr>
            <a:xfrm rot="10800000">
              <a:off x="3932154" y="3401260"/>
              <a:ext cx="640080" cy="576037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354" y="4686830"/>
            <a:ext cx="1982104" cy="129267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76" y="4686830"/>
            <a:ext cx="1982104" cy="129267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98" y="4686830"/>
            <a:ext cx="1982104" cy="129267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868354" y="1107479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not equal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44177" y="3185664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equal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76993" y="4394442"/>
            <a:ext cx="2187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equal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758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39" y="984341"/>
            <a:ext cx="2130942" cy="8183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293" y="853508"/>
            <a:ext cx="484725" cy="54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056" y="833301"/>
            <a:ext cx="484725" cy="54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5246" y="2276106"/>
            <a:ext cx="69800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_____  plates.</a:t>
            </a:r>
          </a:p>
          <a:p>
            <a:endParaRPr lang="en-GB" sz="2800" dirty="0"/>
          </a:p>
          <a:p>
            <a:r>
              <a:rPr lang="en-GB" sz="2800" dirty="0"/>
              <a:t>There are _____ strawberries on each plate.</a:t>
            </a:r>
          </a:p>
          <a:p>
            <a:endParaRPr lang="en-GB" sz="2800" dirty="0"/>
          </a:p>
          <a:p>
            <a:r>
              <a:rPr lang="en-GB" sz="2800" dirty="0"/>
              <a:t>There are ____ equal groups of ____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10" y="1175167"/>
            <a:ext cx="484725" cy="54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885" y="972945"/>
            <a:ext cx="484725" cy="54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274" y="1167989"/>
            <a:ext cx="484725" cy="540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769" y="985701"/>
            <a:ext cx="2130942" cy="81833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23" y="854868"/>
            <a:ext cx="484725" cy="540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286" y="834661"/>
            <a:ext cx="484725" cy="540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740" y="1176527"/>
            <a:ext cx="484725" cy="540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115" y="974305"/>
            <a:ext cx="484725" cy="540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504" y="1169349"/>
            <a:ext cx="484725" cy="540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9" y="984341"/>
            <a:ext cx="2130942" cy="81833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753" y="853508"/>
            <a:ext cx="484725" cy="54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516" y="833301"/>
            <a:ext cx="484725" cy="54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970" y="1175167"/>
            <a:ext cx="484725" cy="540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345" y="972945"/>
            <a:ext cx="484725" cy="54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734" y="1167989"/>
            <a:ext cx="484725" cy="5400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682362" y="3887826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8350" y="3034623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758350" y="2181420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778063" y="3887826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929" y="4536989"/>
            <a:ext cx="1415341" cy="170729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309" y="4197291"/>
            <a:ext cx="1384463" cy="170729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411" y="4585594"/>
            <a:ext cx="1391839" cy="15291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75246" y="2276106"/>
            <a:ext cx="69800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_____  dice.</a:t>
            </a:r>
          </a:p>
          <a:p>
            <a:endParaRPr lang="en-GB" sz="2800" dirty="0"/>
          </a:p>
          <a:p>
            <a:r>
              <a:rPr lang="en-GB" sz="2800" dirty="0"/>
              <a:t>There are _____ spots on each dice.</a:t>
            </a:r>
          </a:p>
          <a:p>
            <a:endParaRPr lang="en-GB" sz="2800" dirty="0"/>
          </a:p>
          <a:p>
            <a:r>
              <a:rPr lang="en-GB" sz="2800" dirty="0"/>
              <a:t>There are ____ equal groups of ____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83861" y="3866090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8350" y="303462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758350" y="218142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827338" y="3866090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194" y="858232"/>
            <a:ext cx="1145530" cy="106652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724" y="858232"/>
            <a:ext cx="1145530" cy="106652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254" y="858232"/>
            <a:ext cx="1145530" cy="10665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784" y="858232"/>
            <a:ext cx="1145530" cy="106652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314" y="858232"/>
            <a:ext cx="1145530" cy="106652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8256" y="5170478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11100" y="53131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76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108" y="4444671"/>
            <a:ext cx="3736775" cy="98377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399" y="3235944"/>
            <a:ext cx="3691655" cy="79473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108" y="1841910"/>
            <a:ext cx="3736775" cy="983779"/>
          </a:xfrm>
          <a:prstGeom prst="rect">
            <a:avLst/>
          </a:prstGeom>
        </p:spPr>
      </p:pic>
      <p:grpSp>
        <p:nvGrpSpPr>
          <p:cNvPr id="87" name="Group 86"/>
          <p:cNvGrpSpPr/>
          <p:nvPr/>
        </p:nvGrpSpPr>
        <p:grpSpPr>
          <a:xfrm>
            <a:off x="6397975" y="3054728"/>
            <a:ext cx="1606732" cy="1065668"/>
            <a:chOff x="6479177" y="1907177"/>
            <a:chExt cx="1606732" cy="1177230"/>
          </a:xfrm>
        </p:grpSpPr>
        <p:sp>
          <p:nvSpPr>
            <p:cNvPr id="85" name="Rectangle 84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519777" y="2018738"/>
              <a:ext cx="1525531" cy="1053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4 groups of 4</a:t>
              </a: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396561" y="4519216"/>
            <a:ext cx="1606732" cy="1065668"/>
            <a:chOff x="6479177" y="1907177"/>
            <a:chExt cx="1606732" cy="1177230"/>
          </a:xfrm>
        </p:grpSpPr>
        <p:sp>
          <p:nvSpPr>
            <p:cNvPr id="89" name="Rectangle 88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519777" y="2018738"/>
              <a:ext cx="1525531" cy="10539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5 groups of 4</a:t>
              </a: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6396561" y="1603520"/>
            <a:ext cx="1606732" cy="1065668"/>
            <a:chOff x="6479177" y="1907177"/>
            <a:chExt cx="1606732" cy="1177230"/>
          </a:xfrm>
        </p:grpSpPr>
        <p:sp>
          <p:nvSpPr>
            <p:cNvPr id="92" name="Rectangle 91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6519777" y="2018738"/>
              <a:ext cx="1525531" cy="954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4 groups of 5</a:t>
              </a:r>
            </a:p>
          </p:txBody>
        </p:sp>
      </p:grpSp>
      <p:cxnSp>
        <p:nvCxnSpPr>
          <p:cNvPr id="95" name="Straight Connector 94"/>
          <p:cNvCxnSpPr>
            <a:cxnSpLocks/>
            <a:stCxn id="84" idx="3"/>
            <a:endCxn id="85" idx="1"/>
          </p:cNvCxnSpPr>
          <p:nvPr/>
        </p:nvCxnSpPr>
        <p:spPr>
          <a:xfrm>
            <a:off x="4769883" y="2333800"/>
            <a:ext cx="1628092" cy="125376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cxnSpLocks/>
            <a:stCxn id="58" idx="3"/>
            <a:endCxn id="89" idx="1"/>
          </p:cNvCxnSpPr>
          <p:nvPr/>
        </p:nvCxnSpPr>
        <p:spPr>
          <a:xfrm>
            <a:off x="4752054" y="3633310"/>
            <a:ext cx="1644507" cy="141874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>
            <a:cxnSpLocks/>
            <a:stCxn id="57" idx="3"/>
            <a:endCxn id="92" idx="1"/>
          </p:cNvCxnSpPr>
          <p:nvPr/>
        </p:nvCxnSpPr>
        <p:spPr>
          <a:xfrm flipV="1">
            <a:off x="4769883" y="2136354"/>
            <a:ext cx="1626678" cy="2800207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761388" y="5312698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 equal groups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828" y="3813575"/>
            <a:ext cx="1427798" cy="170311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602" y="3813575"/>
            <a:ext cx="1442352" cy="176073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029241" y="5312702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 equal groups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41" y="1272270"/>
            <a:ext cx="1867153" cy="143278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10" y="2096765"/>
            <a:ext cx="1867153" cy="14327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505" y="2097293"/>
            <a:ext cx="1867153" cy="143278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236" y="1272270"/>
            <a:ext cx="1867153" cy="143278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954" y="4039489"/>
            <a:ext cx="887171" cy="68078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7435" y="4406005"/>
            <a:ext cx="887171" cy="68078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156" y="4393568"/>
            <a:ext cx="887171" cy="68078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849" y="4039489"/>
            <a:ext cx="887171" cy="68078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115" y="4051712"/>
            <a:ext cx="887171" cy="68078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596" y="4588047"/>
            <a:ext cx="887171" cy="68078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317" y="4575610"/>
            <a:ext cx="887171" cy="68078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010" y="4051712"/>
            <a:ext cx="887171" cy="68078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3290877" y="3273627"/>
            <a:ext cx="546532" cy="82602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029241" y="3285260"/>
            <a:ext cx="414171" cy="83307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9956" y="393417"/>
            <a:ext cx="1543617" cy="1082686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2531103" y="510672"/>
            <a:ext cx="3908803" cy="919401"/>
          </a:xfrm>
          <a:prstGeom prst="wedgeRoundRectCallout">
            <a:avLst>
              <a:gd name="adj1" fmla="val -59985"/>
              <a:gd name="adj2" fmla="val 7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I tried to make 3 equal groups but it didn’t work.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050271" y="4110040"/>
            <a:ext cx="823806" cy="95601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2998838" y="4109508"/>
            <a:ext cx="823806" cy="95601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4940797" y="4174646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5876208" y="4698629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4931432" y="4690361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5879999" y="4161812"/>
            <a:ext cx="823806" cy="4653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706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3" grpId="0"/>
      <p:bldP spid="22" grpId="0"/>
      <p:bldP spid="40" grpId="0" animBg="1"/>
      <p:bldP spid="10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Oval 5"/>
          <p:cNvSpPr/>
          <p:nvPr/>
        </p:nvSpPr>
        <p:spPr>
          <a:xfrm>
            <a:off x="2603607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2603607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2603607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3224007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3224007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Oval 41"/>
          <p:cNvSpPr/>
          <p:nvPr/>
        </p:nvSpPr>
        <p:spPr>
          <a:xfrm>
            <a:off x="3224007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3844407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3844407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/>
          <p:cNvSpPr/>
          <p:nvPr/>
        </p:nvSpPr>
        <p:spPr>
          <a:xfrm>
            <a:off x="3844407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4448436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4448436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Oval 52"/>
          <p:cNvSpPr/>
          <p:nvPr/>
        </p:nvSpPr>
        <p:spPr>
          <a:xfrm>
            <a:off x="4448436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Oval 53"/>
          <p:cNvSpPr/>
          <p:nvPr/>
        </p:nvSpPr>
        <p:spPr>
          <a:xfrm>
            <a:off x="5036094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Oval 54"/>
          <p:cNvSpPr/>
          <p:nvPr/>
        </p:nvSpPr>
        <p:spPr>
          <a:xfrm>
            <a:off x="5036094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Oval 55"/>
          <p:cNvSpPr/>
          <p:nvPr/>
        </p:nvSpPr>
        <p:spPr>
          <a:xfrm>
            <a:off x="5036094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Oval 56"/>
          <p:cNvSpPr/>
          <p:nvPr/>
        </p:nvSpPr>
        <p:spPr>
          <a:xfrm>
            <a:off x="5581255" y="14261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/>
          <p:cNvSpPr/>
          <p:nvPr/>
        </p:nvSpPr>
        <p:spPr>
          <a:xfrm>
            <a:off x="5581255" y="19703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5581255" y="251451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3" y="4222942"/>
            <a:ext cx="1405916" cy="169592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82" y="4222941"/>
            <a:ext cx="1375243" cy="1695927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2722935" y="4185090"/>
            <a:ext cx="1725500" cy="835819"/>
          </a:xfrm>
          <a:prstGeom prst="wedgeRoundRectCallout">
            <a:avLst>
              <a:gd name="adj1" fmla="val -79668"/>
              <a:gd name="adj2" fmla="val 39067"/>
              <a:gd name="adj3" fmla="val 16667"/>
            </a:avLst>
          </a:prstGeom>
          <a:noFill/>
          <a:ln w="28575">
            <a:solidFill>
              <a:schemeClr val="accent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I can see 3 groups of 6</a:t>
            </a:r>
          </a:p>
        </p:txBody>
      </p:sp>
      <p:sp>
        <p:nvSpPr>
          <p:cNvPr id="65" name="Rounded Rectangular Callout 64"/>
          <p:cNvSpPr/>
          <p:nvPr/>
        </p:nvSpPr>
        <p:spPr>
          <a:xfrm>
            <a:off x="4916436" y="4040309"/>
            <a:ext cx="1725500" cy="510778"/>
          </a:xfrm>
          <a:prstGeom prst="wedgeRoundRectCallout">
            <a:avLst>
              <a:gd name="adj1" fmla="val 48273"/>
              <a:gd name="adj2" fmla="val 73166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/>
              <a:t>So can I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431708" y="1365927"/>
            <a:ext cx="3761397" cy="55039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ounded Rectangle 65"/>
          <p:cNvSpPr/>
          <p:nvPr/>
        </p:nvSpPr>
        <p:spPr>
          <a:xfrm>
            <a:off x="2431707" y="1923074"/>
            <a:ext cx="3761397" cy="55039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ounded Rectangle 66"/>
          <p:cNvSpPr/>
          <p:nvPr/>
        </p:nvSpPr>
        <p:spPr>
          <a:xfrm>
            <a:off x="2433992" y="2480222"/>
            <a:ext cx="3761397" cy="55039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ounded Rectangle 67"/>
          <p:cNvSpPr/>
          <p:nvPr/>
        </p:nvSpPr>
        <p:spPr>
          <a:xfrm>
            <a:off x="2541611" y="1400218"/>
            <a:ext cx="1199509" cy="16165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ounded Rectangle 68"/>
          <p:cNvSpPr/>
          <p:nvPr/>
        </p:nvSpPr>
        <p:spPr>
          <a:xfrm>
            <a:off x="3753762" y="1399917"/>
            <a:ext cx="1199509" cy="16165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ounded Rectangle 69"/>
          <p:cNvSpPr/>
          <p:nvPr/>
        </p:nvSpPr>
        <p:spPr>
          <a:xfrm>
            <a:off x="4965128" y="1392053"/>
            <a:ext cx="1199509" cy="16165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098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4" grpId="0" animBg="1"/>
      <p:bldP spid="65" grpId="0" animBg="1"/>
      <p:bldP spid="8" grpId="0" animBg="1"/>
      <p:bldP spid="8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8096" y="588886"/>
            <a:ext cx="2769045" cy="13019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1098" y="588886"/>
            <a:ext cx="2732509" cy="13335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8096" y="2743039"/>
            <a:ext cx="2773625" cy="12352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5218" y="4336965"/>
            <a:ext cx="2834799" cy="1370153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3140613" y="1987898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 equal groups of 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367212" y="3091160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 equal groups of 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416323" y="4760431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 equal groups of 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8197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8705" y="631446"/>
            <a:ext cx="2117896" cy="103356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884" y="2413020"/>
            <a:ext cx="2177528" cy="9697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4438" y="2432304"/>
            <a:ext cx="2139178" cy="1033936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4982475" y="1843585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 equal groups of 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83931" y="3570836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 equal groups of 2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982474" y="3576387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 equal groups of 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6384" y="1832409"/>
            <a:ext cx="3060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 equal groups of 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8650" y="588574"/>
            <a:ext cx="2275745" cy="111930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20578" y="4252874"/>
            <a:ext cx="2200834" cy="997556"/>
          </a:xfrm>
          <a:prstGeom prst="rect">
            <a:avLst/>
          </a:prstGeom>
        </p:spPr>
      </p:pic>
      <p:sp>
        <p:nvSpPr>
          <p:cNvPr id="41" name="Rounded Rectangle 40"/>
          <p:cNvSpPr/>
          <p:nvPr/>
        </p:nvSpPr>
        <p:spPr>
          <a:xfrm rot="16200000">
            <a:off x="1887735" y="3607664"/>
            <a:ext cx="1089830" cy="227574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4438" y="4246758"/>
            <a:ext cx="2200834" cy="997556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696015" y="5359669"/>
            <a:ext cx="3313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 group of 18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855738" y="5333543"/>
            <a:ext cx="33137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 groups of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967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/>
      <p:bldP spid="12" grpId="0"/>
      <p:bldP spid="41" grpId="0" animBg="1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39575" y="438098"/>
            <a:ext cx="6753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cubes will I need to add to make 4 groups of 3?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13079" y="1430105"/>
            <a:ext cx="1578515" cy="8888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3549" y="1640379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14961" y="170635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03781" y="2243871"/>
            <a:ext cx="1578515" cy="88880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13077" y="3083643"/>
            <a:ext cx="1578515" cy="88880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/>
          <a:srcRect b="73517"/>
          <a:stretch/>
        </p:blipFill>
        <p:spPr>
          <a:xfrm>
            <a:off x="3013078" y="3898985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7" y="1479124"/>
            <a:ext cx="677009" cy="95644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7" y="2277127"/>
            <a:ext cx="677009" cy="95644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7" y="3116655"/>
            <a:ext cx="677009" cy="95644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46" y="3966167"/>
            <a:ext cx="677009" cy="9564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653567" y="5055509"/>
                <a:ext cx="6753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groups of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 groups of 4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567" y="5055509"/>
                <a:ext cx="6753496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2573614" y="1495027"/>
            <a:ext cx="2863587" cy="84206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2573612" y="2338058"/>
            <a:ext cx="2863587" cy="842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2573613" y="3182044"/>
            <a:ext cx="2863587" cy="82967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2573614" y="4010881"/>
            <a:ext cx="2863587" cy="8424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3016879" y="1504022"/>
            <a:ext cx="794448" cy="338180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3834927" y="1504022"/>
            <a:ext cx="794448" cy="338180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653567" y="5545532"/>
                <a:ext cx="67534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groups of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groups of 4</a:t>
                </a: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3567" y="5545532"/>
                <a:ext cx="6753496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Rounded Rectangle 52"/>
          <p:cNvSpPr/>
          <p:nvPr/>
        </p:nvSpPr>
        <p:spPr>
          <a:xfrm>
            <a:off x="4647389" y="1498980"/>
            <a:ext cx="794448" cy="338180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653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7" grpId="0"/>
      <p:bldP spid="27" grpId="1"/>
      <p:bldP spid="46" grpId="0"/>
      <p:bldP spid="8" grpId="0" animBg="1"/>
      <p:bldP spid="8" grpId="1" animBg="1"/>
      <p:bldP spid="8" grpId="2" animBg="1"/>
      <p:bldP spid="8" grpId="3" animBg="1"/>
      <p:bldP spid="8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/>
      <p:bldP spid="5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5082014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3|3|5.7|4.9|15.2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2.6|4.9|1.9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4.2|3.7|2.1|4.5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7|3|8.5|1.5|9.1|4.2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|2.3|8|3.6|1.3|4.5|0.8|1.5|3.2|3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9|8.8|3.4|1.2|4.6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5.1|8.9|1|6.4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2|3.2|2.1|2.9|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1|2.1|1|4.2|1|4.9|6.5|4.1|2.1|0.8|0.8|0.9|2.6|5|1.7|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elements/1.1/"/>
    <ds:schemaRef ds:uri="http://schemas.microsoft.com/office/2006/documentManagement/types"/>
    <ds:schemaRef ds:uri="http://purl.org/dc/terms/"/>
    <ds:schemaRef ds:uri="522d4c35-b548-4432-90ae-af4376e1c4b4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C54C658-3046-41D5-8381-7CDE13A81D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8658</TotalTime>
  <Words>344</Words>
  <Application>Microsoft Office PowerPoint</Application>
  <PresentationFormat>On-screen Show (4:3)</PresentationFormat>
  <Paragraphs>91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Starter</vt:lpstr>
      <vt:lpstr>Warm up Say the 2 times tables aloud</vt:lpstr>
      <vt:lpstr>Click on the link to play the video for today’s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Lloyd Viney</cp:lastModifiedBy>
  <cp:revision>227</cp:revision>
  <dcterms:created xsi:type="dcterms:W3CDTF">2019-07-05T11:02:13Z</dcterms:created>
  <dcterms:modified xsi:type="dcterms:W3CDTF">2021-01-13T11:24:20Z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