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59" r:id="rId1"/>
  </p:sldMasterIdLst>
  <p:notesMasterIdLst>
    <p:notesMasterId r:id="rId30"/>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Lst>
  <p:sldSz cx="9144000" cy="5143500" type="screen16x9"/>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101" d="100"/>
          <a:sy n="101" d="100"/>
        </p:scale>
        <p:origin x="845" y="62"/>
      </p:cViewPr>
      <p:guideLst>
        <p:guide orient="horz" pos="162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notesMaster" Target="notesMasters/notesMaster1.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0"/>
        <p:cNvGrpSpPr/>
        <p:nvPr/>
      </p:nvGrpSpPr>
      <p:grpSpPr>
        <a:xfrm>
          <a:off x="0" y="0"/>
          <a:ext cx="0" cy="0"/>
          <a:chOff x="0" y="0"/>
          <a:chExt cx="0" cy="0"/>
        </a:xfrm>
      </p:grpSpPr>
      <p:sp>
        <p:nvSpPr>
          <p:cNvPr id="51" name="Google Shape;51;p: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2" name="Google Shape;52;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5"/>
        <p:cNvGrpSpPr/>
        <p:nvPr/>
      </p:nvGrpSpPr>
      <p:grpSpPr>
        <a:xfrm>
          <a:off x="0" y="0"/>
          <a:ext cx="0" cy="0"/>
          <a:chOff x="0" y="0"/>
          <a:chExt cx="0" cy="0"/>
        </a:xfrm>
      </p:grpSpPr>
      <p:sp>
        <p:nvSpPr>
          <p:cNvPr id="56" name="Google Shape;56;gbfe9d695c8_0_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7" name="Google Shape;57;gbfe9d695c8_0_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1"/>
        <p:cNvGrpSpPr/>
        <p:nvPr/>
      </p:nvGrpSpPr>
      <p:grpSpPr>
        <a:xfrm>
          <a:off x="0" y="0"/>
          <a:ext cx="0" cy="0"/>
          <a:chOff x="0" y="0"/>
          <a:chExt cx="0" cy="0"/>
        </a:xfrm>
      </p:grpSpPr>
      <p:sp>
        <p:nvSpPr>
          <p:cNvPr id="62" name="Google Shape;62;gbfe9d6975d_0_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3" name="Google Shape;63;gbfe9d6975d_0_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8"/>
        <p:cNvGrpSpPr/>
        <p:nvPr/>
      </p:nvGrpSpPr>
      <p:grpSpPr>
        <a:xfrm>
          <a:off x="0" y="0"/>
          <a:ext cx="0" cy="0"/>
          <a:chOff x="0" y="0"/>
          <a:chExt cx="0" cy="0"/>
        </a:xfrm>
      </p:grpSpPr>
      <p:sp>
        <p:nvSpPr>
          <p:cNvPr id="69" name="Google Shape;69;gbfe9d695c8_0_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0" name="Google Shape;70;gbfe9d695c8_0_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4"/>
        <p:cNvGrpSpPr/>
        <p:nvPr/>
      </p:nvGrpSpPr>
      <p:grpSpPr>
        <a:xfrm>
          <a:off x="0" y="0"/>
          <a:ext cx="0" cy="0"/>
          <a:chOff x="0" y="0"/>
          <a:chExt cx="0" cy="0"/>
        </a:xfrm>
      </p:grpSpPr>
      <p:sp>
        <p:nvSpPr>
          <p:cNvPr id="75" name="Google Shape;75;gbfe9d6975d_1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6" name="Google Shape;76;gbfe9d6975d_1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0"/>
        <p:cNvGrpSpPr/>
        <p:nvPr/>
      </p:nvGrpSpPr>
      <p:grpSpPr>
        <a:xfrm>
          <a:off x="0" y="0"/>
          <a:ext cx="0" cy="0"/>
          <a:chOff x="0" y="0"/>
          <a:chExt cx="0" cy="0"/>
        </a:xfrm>
      </p:grpSpPr>
      <p:sp>
        <p:nvSpPr>
          <p:cNvPr id="81" name="Google Shape;81;gc1561de117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2" name="Google Shape;82;gc1561de117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0"/>
        <p:cNvGrpSpPr/>
        <p:nvPr/>
      </p:nvGrpSpPr>
      <p:grpSpPr>
        <a:xfrm>
          <a:off x="0" y="0"/>
          <a:ext cx="0" cy="0"/>
          <a:chOff x="0" y="0"/>
          <a:chExt cx="0" cy="0"/>
        </a:xfrm>
      </p:grpSpPr>
      <p:sp>
        <p:nvSpPr>
          <p:cNvPr id="91" name="Google Shape;91;gc1561de117_0_1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2" name="Google Shape;92;gc1561de117_0_1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1"/>
        <p:cNvGrpSpPr/>
        <p:nvPr/>
      </p:nvGrpSpPr>
      <p:grpSpPr>
        <a:xfrm>
          <a:off x="0" y="0"/>
          <a:ext cx="0" cy="0"/>
          <a:chOff x="0" y="0"/>
          <a:chExt cx="0" cy="0"/>
        </a:xfrm>
      </p:grpSpPr>
      <p:sp>
        <p:nvSpPr>
          <p:cNvPr id="102" name="Google Shape;102;gc1561de117_0_2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3" name="Google Shape;103;gc1561de117_0_2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6"/>
        <p:cNvGrpSpPr/>
        <p:nvPr/>
      </p:nvGrpSpPr>
      <p:grpSpPr>
        <a:xfrm>
          <a:off x="0" y="0"/>
          <a:ext cx="0" cy="0"/>
          <a:chOff x="0" y="0"/>
          <a:chExt cx="0" cy="0"/>
        </a:xfrm>
      </p:grpSpPr>
      <p:sp>
        <p:nvSpPr>
          <p:cNvPr id="107" name="Google Shape;107;gbfe9d6975d_1_1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8" name="Google Shape;108;gbfe9d6975d_1_1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0"/>
        <p:cNvGrpSpPr/>
        <p:nvPr/>
      </p:nvGrpSpPr>
      <p:grpSpPr>
        <a:xfrm>
          <a:off x="0" y="0"/>
          <a:ext cx="0" cy="0"/>
          <a:chOff x="0" y="0"/>
          <a:chExt cx="0" cy="0"/>
        </a:xfrm>
      </p:grpSpPr>
      <p:sp>
        <p:nvSpPr>
          <p:cNvPr id="121" name="Google Shape;121;gc1561de117_0_4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2" name="Google Shape;122;gc1561de117_0_4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6"/>
        <p:cNvGrpSpPr/>
        <p:nvPr/>
      </p:nvGrpSpPr>
      <p:grpSpPr>
        <a:xfrm>
          <a:off x="0" y="0"/>
          <a:ext cx="0" cy="0"/>
          <a:chOff x="0" y="0"/>
          <a:chExt cx="0" cy="0"/>
        </a:xfrm>
      </p:grpSpPr>
      <p:sp>
        <p:nvSpPr>
          <p:cNvPr id="137" name="Google Shape;137;gc1561de117_0_2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38" name="Google Shape;138;gc1561de117_0_2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8"/>
        <p:cNvGrpSpPr/>
        <p:nvPr/>
      </p:nvGrpSpPr>
      <p:grpSpPr>
        <a:xfrm>
          <a:off x="0" y="0"/>
          <a:ext cx="0" cy="0"/>
          <a:chOff x="0" y="0"/>
          <a:chExt cx="0" cy="0"/>
        </a:xfrm>
      </p:grpSpPr>
      <p:sp>
        <p:nvSpPr>
          <p:cNvPr id="159" name="Google Shape;159;gc1561de117_0_12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60" name="Google Shape;160;gc1561de117_0_12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1"/>
        <p:cNvGrpSpPr/>
        <p:nvPr/>
      </p:nvGrpSpPr>
      <p:grpSpPr>
        <a:xfrm>
          <a:off x="0" y="0"/>
          <a:ext cx="0" cy="0"/>
          <a:chOff x="0" y="0"/>
          <a:chExt cx="0" cy="0"/>
        </a:xfrm>
      </p:grpSpPr>
      <p:sp>
        <p:nvSpPr>
          <p:cNvPr id="182" name="Google Shape;182;gbfe9d6975d_1_4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83" name="Google Shape;183;gbfe9d6975d_1_4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6"/>
        <p:cNvGrpSpPr/>
        <p:nvPr/>
      </p:nvGrpSpPr>
      <p:grpSpPr>
        <a:xfrm>
          <a:off x="0" y="0"/>
          <a:ext cx="0" cy="0"/>
          <a:chOff x="0" y="0"/>
          <a:chExt cx="0" cy="0"/>
        </a:xfrm>
      </p:grpSpPr>
      <p:sp>
        <p:nvSpPr>
          <p:cNvPr id="207" name="Google Shape;207;gbfe9d6975d_1_6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08" name="Google Shape;208;gbfe9d6975d_1_6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0"/>
        <p:cNvGrpSpPr/>
        <p:nvPr/>
      </p:nvGrpSpPr>
      <p:grpSpPr>
        <a:xfrm>
          <a:off x="0" y="0"/>
          <a:ext cx="0" cy="0"/>
          <a:chOff x="0" y="0"/>
          <a:chExt cx="0" cy="0"/>
        </a:xfrm>
      </p:grpSpPr>
      <p:sp>
        <p:nvSpPr>
          <p:cNvPr id="231" name="Google Shape;231;gbfe9d6975d_1_10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32" name="Google Shape;232;gbfe9d6975d_1_10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0"/>
        <p:cNvGrpSpPr/>
        <p:nvPr/>
      </p:nvGrpSpPr>
      <p:grpSpPr>
        <a:xfrm>
          <a:off x="0" y="0"/>
          <a:ext cx="0" cy="0"/>
          <a:chOff x="0" y="0"/>
          <a:chExt cx="0" cy="0"/>
        </a:xfrm>
      </p:grpSpPr>
      <p:sp>
        <p:nvSpPr>
          <p:cNvPr id="251" name="Google Shape;251;gbfe9d6975d_1_9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52" name="Google Shape;252;gbfe9d6975d_1_9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5"/>
        <p:cNvGrpSpPr/>
        <p:nvPr/>
      </p:nvGrpSpPr>
      <p:grpSpPr>
        <a:xfrm>
          <a:off x="0" y="0"/>
          <a:ext cx="0" cy="0"/>
          <a:chOff x="0" y="0"/>
          <a:chExt cx="0" cy="0"/>
        </a:xfrm>
      </p:grpSpPr>
      <p:sp>
        <p:nvSpPr>
          <p:cNvPr id="256" name="Google Shape;256;gc1561de117_0_6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57" name="Google Shape;257;gc1561de117_0_6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0"/>
        <p:cNvGrpSpPr/>
        <p:nvPr/>
      </p:nvGrpSpPr>
      <p:grpSpPr>
        <a:xfrm>
          <a:off x="0" y="0"/>
          <a:ext cx="0" cy="0"/>
          <a:chOff x="0" y="0"/>
          <a:chExt cx="0" cy="0"/>
        </a:xfrm>
      </p:grpSpPr>
      <p:sp>
        <p:nvSpPr>
          <p:cNvPr id="261" name="Google Shape;261;gbfe9d6975d_1_11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62" name="Google Shape;262;gbfe9d6975d_1_11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5"/>
        <p:cNvGrpSpPr/>
        <p:nvPr/>
      </p:nvGrpSpPr>
      <p:grpSpPr>
        <a:xfrm>
          <a:off x="0" y="0"/>
          <a:ext cx="0" cy="0"/>
          <a:chOff x="0" y="0"/>
          <a:chExt cx="0" cy="0"/>
        </a:xfrm>
      </p:grpSpPr>
      <p:sp>
        <p:nvSpPr>
          <p:cNvPr id="266" name="Google Shape;266;gc1561de117_0_18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67" name="Google Shape;267;gc1561de117_0_18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90"/>
        <p:cNvGrpSpPr/>
        <p:nvPr/>
      </p:nvGrpSpPr>
      <p:grpSpPr>
        <a:xfrm>
          <a:off x="0" y="0"/>
          <a:ext cx="0" cy="0"/>
          <a:chOff x="0" y="0"/>
          <a:chExt cx="0" cy="0"/>
        </a:xfrm>
      </p:grpSpPr>
      <p:sp>
        <p:nvSpPr>
          <p:cNvPr id="291" name="Google Shape;291;gc1561de117_0_15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92" name="Google Shape;292;gc1561de117_0_15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08"/>
        <p:cNvGrpSpPr/>
        <p:nvPr/>
      </p:nvGrpSpPr>
      <p:grpSpPr>
        <a:xfrm>
          <a:off x="0" y="0"/>
          <a:ext cx="0" cy="0"/>
          <a:chOff x="0" y="0"/>
          <a:chExt cx="0" cy="0"/>
        </a:xfrm>
      </p:grpSpPr>
      <p:sp>
        <p:nvSpPr>
          <p:cNvPr id="309" name="Google Shape;309;gbfe9d6975d_1_15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10" name="Google Shape;310;gbfe9d6975d_1_15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27"/>
        <p:cNvGrpSpPr/>
        <p:nvPr/>
      </p:nvGrpSpPr>
      <p:grpSpPr>
        <a:xfrm>
          <a:off x="0" y="0"/>
          <a:ext cx="0" cy="0"/>
          <a:chOff x="0" y="0"/>
          <a:chExt cx="0" cy="0"/>
        </a:xfrm>
      </p:grpSpPr>
      <p:sp>
        <p:nvSpPr>
          <p:cNvPr id="328" name="Google Shape;328;gbfe9d6975d_1_11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29" name="Google Shape;329;gbfe9d6975d_1_11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35"/>
        <p:cNvGrpSpPr/>
        <p:nvPr/>
      </p:nvGrpSpPr>
      <p:grpSpPr>
        <a:xfrm>
          <a:off x="0" y="0"/>
          <a:ext cx="0" cy="0"/>
          <a:chOff x="0" y="0"/>
          <a:chExt cx="0" cy="0"/>
        </a:xfrm>
      </p:grpSpPr>
      <p:sp>
        <p:nvSpPr>
          <p:cNvPr id="336" name="Google Shape;336;gbfe9d6975d_1_13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37" name="Google Shape;337;gbfe9d6975d_1_13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40"/>
        <p:cNvGrpSpPr/>
        <p:nvPr/>
      </p:nvGrpSpPr>
      <p:grpSpPr>
        <a:xfrm>
          <a:off x="0" y="0"/>
          <a:ext cx="0" cy="0"/>
          <a:chOff x="0" y="0"/>
          <a:chExt cx="0" cy="0"/>
        </a:xfrm>
      </p:grpSpPr>
      <p:sp>
        <p:nvSpPr>
          <p:cNvPr id="341" name="Google Shape;341;gbfe9d6975d_1_13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42" name="Google Shape;342;gbfe9d6975d_1_13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45"/>
        <p:cNvGrpSpPr/>
        <p:nvPr/>
      </p:nvGrpSpPr>
      <p:grpSpPr>
        <a:xfrm>
          <a:off x="0" y="0"/>
          <a:ext cx="0" cy="0"/>
          <a:chOff x="0" y="0"/>
          <a:chExt cx="0" cy="0"/>
        </a:xfrm>
      </p:grpSpPr>
      <p:sp>
        <p:nvSpPr>
          <p:cNvPr id="346" name="Google Shape;346;gc1561de117_0_10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47" name="Google Shape;347;gc1561de117_0_10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52"/>
        <p:cNvGrpSpPr/>
        <p:nvPr/>
      </p:nvGrpSpPr>
      <p:grpSpPr>
        <a:xfrm>
          <a:off x="0" y="0"/>
          <a:ext cx="0" cy="0"/>
          <a:chOff x="0" y="0"/>
          <a:chExt cx="0" cy="0"/>
        </a:xfrm>
      </p:grpSpPr>
      <p:sp>
        <p:nvSpPr>
          <p:cNvPr id="353" name="Google Shape;353;gc1561de117_0_10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54" name="Google Shape;354;gc1561de117_0_10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72"/>
        <p:cNvGrpSpPr/>
        <p:nvPr/>
      </p:nvGrpSpPr>
      <p:grpSpPr>
        <a:xfrm>
          <a:off x="0" y="0"/>
          <a:ext cx="0" cy="0"/>
          <a:chOff x="0" y="0"/>
          <a:chExt cx="0" cy="0"/>
        </a:xfrm>
      </p:grpSpPr>
      <p:sp>
        <p:nvSpPr>
          <p:cNvPr id="373" name="Google Shape;373;gbfe9d6975d_1_14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74" name="Google Shape;374;gbfe9d6975d_1_14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79"/>
        <p:cNvGrpSpPr/>
        <p:nvPr/>
      </p:nvGrpSpPr>
      <p:grpSpPr>
        <a:xfrm>
          <a:off x="0" y="0"/>
          <a:ext cx="0" cy="0"/>
          <a:chOff x="0" y="0"/>
          <a:chExt cx="0" cy="0"/>
        </a:xfrm>
      </p:grpSpPr>
      <p:sp>
        <p:nvSpPr>
          <p:cNvPr id="380" name="Google Shape;380;gbfe9d6975d_1_14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81" name="Google Shape;381;gbfe9d6975d_1_14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9"/>
        <p:cNvGrpSpPr/>
        <p:nvPr/>
      </p:nvGrpSpPr>
      <p:grpSpPr>
        <a:xfrm>
          <a:off x="0" y="0"/>
          <a:ext cx="0" cy="0"/>
          <a:chOff x="0" y="0"/>
          <a:chExt cx="0" cy="0"/>
        </a:xfrm>
      </p:grpSpPr>
      <p:sp>
        <p:nvSpPr>
          <p:cNvPr id="10" name="Google Shape;10;p2"/>
          <p:cNvSpPr txBox="1">
            <a:spLocks noGrp="1"/>
          </p:cNvSpPr>
          <p:nvPr>
            <p:ph type="ctrTitle"/>
          </p:nvPr>
        </p:nvSpPr>
        <p:spPr>
          <a:xfrm>
            <a:off x="311708" y="744575"/>
            <a:ext cx="8520600" cy="2052600"/>
          </a:xfrm>
          <a:prstGeom prst="rect">
            <a:avLst/>
          </a:prstGeom>
        </p:spPr>
        <p:txBody>
          <a:bodyPr spcFirstLastPara="1" wrap="square" lIns="91425" tIns="91425" rIns="91425" bIns="91425" anchor="b" anchorCtr="0">
            <a:normAutofit/>
          </a:bodyPr>
          <a:lstStyle>
            <a:lvl1pPr lvl="0" algn="ctr">
              <a:spcBef>
                <a:spcPts val="0"/>
              </a:spcBef>
              <a:spcAft>
                <a:spcPts val="0"/>
              </a:spcAft>
              <a:buSzPts val="5200"/>
              <a:buNone/>
              <a:defRPr sz="5200"/>
            </a:lvl1pPr>
            <a:lvl2pPr lvl="1" algn="ctr">
              <a:spcBef>
                <a:spcPts val="0"/>
              </a:spcBef>
              <a:spcAft>
                <a:spcPts val="0"/>
              </a:spcAft>
              <a:buSzPts val="5200"/>
              <a:buNone/>
              <a:defRPr sz="5200"/>
            </a:lvl2pPr>
            <a:lvl3pPr lvl="2" algn="ctr">
              <a:spcBef>
                <a:spcPts val="0"/>
              </a:spcBef>
              <a:spcAft>
                <a:spcPts val="0"/>
              </a:spcAft>
              <a:buSzPts val="5200"/>
              <a:buNone/>
              <a:defRPr sz="5200"/>
            </a:lvl3pPr>
            <a:lvl4pPr lvl="3" algn="ctr">
              <a:spcBef>
                <a:spcPts val="0"/>
              </a:spcBef>
              <a:spcAft>
                <a:spcPts val="0"/>
              </a:spcAft>
              <a:buSzPts val="5200"/>
              <a:buNone/>
              <a:defRPr sz="5200"/>
            </a:lvl4pPr>
            <a:lvl5pPr lvl="4" algn="ctr">
              <a:spcBef>
                <a:spcPts val="0"/>
              </a:spcBef>
              <a:spcAft>
                <a:spcPts val="0"/>
              </a:spcAft>
              <a:buSzPts val="5200"/>
              <a:buNone/>
              <a:defRPr sz="5200"/>
            </a:lvl5pPr>
            <a:lvl6pPr lvl="5" algn="ctr">
              <a:spcBef>
                <a:spcPts val="0"/>
              </a:spcBef>
              <a:spcAft>
                <a:spcPts val="0"/>
              </a:spcAft>
              <a:buSzPts val="5200"/>
              <a:buNone/>
              <a:defRPr sz="5200"/>
            </a:lvl6pPr>
            <a:lvl7pPr lvl="6" algn="ctr">
              <a:spcBef>
                <a:spcPts val="0"/>
              </a:spcBef>
              <a:spcAft>
                <a:spcPts val="0"/>
              </a:spcAft>
              <a:buSzPts val="5200"/>
              <a:buNone/>
              <a:defRPr sz="5200"/>
            </a:lvl7pPr>
            <a:lvl8pPr lvl="7" algn="ctr">
              <a:spcBef>
                <a:spcPts val="0"/>
              </a:spcBef>
              <a:spcAft>
                <a:spcPts val="0"/>
              </a:spcAft>
              <a:buSzPts val="5200"/>
              <a:buNone/>
              <a:defRPr sz="5200"/>
            </a:lvl8pPr>
            <a:lvl9pPr lvl="8" algn="ctr">
              <a:spcBef>
                <a:spcPts val="0"/>
              </a:spcBef>
              <a:spcAft>
                <a:spcPts val="0"/>
              </a:spcAft>
              <a:buSzPts val="5200"/>
              <a:buNone/>
              <a:defRPr sz="5200"/>
            </a:lvl9pPr>
          </a:lstStyle>
          <a:p>
            <a:endParaRPr/>
          </a:p>
        </p:txBody>
      </p:sp>
      <p:sp>
        <p:nvSpPr>
          <p:cNvPr id="11" name="Google Shape;11;p2"/>
          <p:cNvSpPr txBox="1">
            <a:spLocks noGrp="1"/>
          </p:cNvSpPr>
          <p:nvPr>
            <p:ph type="subTitle" idx="1"/>
          </p:nvPr>
        </p:nvSpPr>
        <p:spPr>
          <a:xfrm>
            <a:off x="311700" y="2834125"/>
            <a:ext cx="8520600" cy="792600"/>
          </a:xfrm>
          <a:prstGeom prst="rect">
            <a:avLst/>
          </a:prstGeom>
        </p:spPr>
        <p:txBody>
          <a:bodyPr spcFirstLastPara="1" wrap="square" lIns="91425" tIns="91425" rIns="91425" bIns="91425" anchor="t" anchorCtr="0">
            <a:norm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a:endParaRPr/>
          </a:p>
        </p:txBody>
      </p:sp>
      <p:sp>
        <p:nvSpPr>
          <p:cNvPr id="12" name="Google Shape;12;p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13"/>
        <p:cNvGrpSpPr/>
        <p:nvPr/>
      </p:nvGrpSpPr>
      <p:grpSpPr>
        <a:xfrm>
          <a:off x="0" y="0"/>
          <a:ext cx="0" cy="0"/>
          <a:chOff x="0" y="0"/>
          <a:chExt cx="0" cy="0"/>
        </a:xfrm>
      </p:grpSpPr>
      <p:sp>
        <p:nvSpPr>
          <p:cNvPr id="14" name="Google Shape;14;p3"/>
          <p:cNvSpPr txBox="1">
            <a:spLocks noGrp="1"/>
          </p:cNvSpPr>
          <p:nvPr>
            <p:ph type="title"/>
          </p:nvPr>
        </p:nvSpPr>
        <p:spPr>
          <a:xfrm>
            <a:off x="311700" y="2150850"/>
            <a:ext cx="8520600" cy="841800"/>
          </a:xfrm>
          <a:prstGeom prst="rect">
            <a:avLst/>
          </a:prstGeom>
        </p:spPr>
        <p:txBody>
          <a:bodyPr spcFirstLastPara="1" wrap="square" lIns="91425" tIns="91425" rIns="91425" bIns="91425" anchor="ctr" anchorCtr="0">
            <a:normAutofit/>
          </a:bodyPr>
          <a:lstStyle>
            <a:lvl1pPr lvl="0" algn="ctr">
              <a:spcBef>
                <a:spcPts val="0"/>
              </a:spcBef>
              <a:spcAft>
                <a:spcPts val="0"/>
              </a:spcAft>
              <a:buSzPts val="3600"/>
              <a:buNone/>
              <a:defRPr sz="3600"/>
            </a:lvl1pPr>
            <a:lvl2pPr lvl="1" algn="ctr">
              <a:spcBef>
                <a:spcPts val="0"/>
              </a:spcBef>
              <a:spcAft>
                <a:spcPts val="0"/>
              </a:spcAft>
              <a:buSzPts val="3600"/>
              <a:buNone/>
              <a:defRPr sz="3600"/>
            </a:lvl2pPr>
            <a:lvl3pPr lvl="2" algn="ctr">
              <a:spcBef>
                <a:spcPts val="0"/>
              </a:spcBef>
              <a:spcAft>
                <a:spcPts val="0"/>
              </a:spcAft>
              <a:buSzPts val="3600"/>
              <a:buNone/>
              <a:defRPr sz="3600"/>
            </a:lvl3pPr>
            <a:lvl4pPr lvl="3" algn="ctr">
              <a:spcBef>
                <a:spcPts val="0"/>
              </a:spcBef>
              <a:spcAft>
                <a:spcPts val="0"/>
              </a:spcAft>
              <a:buSzPts val="3600"/>
              <a:buNone/>
              <a:defRPr sz="3600"/>
            </a:lvl4pPr>
            <a:lvl5pPr lvl="4" algn="ctr">
              <a:spcBef>
                <a:spcPts val="0"/>
              </a:spcBef>
              <a:spcAft>
                <a:spcPts val="0"/>
              </a:spcAft>
              <a:buSzPts val="3600"/>
              <a:buNone/>
              <a:defRPr sz="3600"/>
            </a:lvl5pPr>
            <a:lvl6pPr lvl="5" algn="ctr">
              <a:spcBef>
                <a:spcPts val="0"/>
              </a:spcBef>
              <a:spcAft>
                <a:spcPts val="0"/>
              </a:spcAft>
              <a:buSzPts val="3600"/>
              <a:buNone/>
              <a:defRPr sz="3600"/>
            </a:lvl6pPr>
            <a:lvl7pPr lvl="6" algn="ctr">
              <a:spcBef>
                <a:spcPts val="0"/>
              </a:spcBef>
              <a:spcAft>
                <a:spcPts val="0"/>
              </a:spcAft>
              <a:buSzPts val="3600"/>
              <a:buNone/>
              <a:defRPr sz="3600"/>
            </a:lvl7pPr>
            <a:lvl8pPr lvl="7" algn="ctr">
              <a:spcBef>
                <a:spcPts val="0"/>
              </a:spcBef>
              <a:spcAft>
                <a:spcPts val="0"/>
              </a:spcAft>
              <a:buSzPts val="3600"/>
              <a:buNone/>
              <a:defRPr sz="3600"/>
            </a:lvl8pPr>
            <a:lvl9pPr lvl="8" algn="ctr">
              <a:spcBef>
                <a:spcPts val="0"/>
              </a:spcBef>
              <a:spcAft>
                <a:spcPts val="0"/>
              </a:spcAft>
              <a:buSzPts val="3600"/>
              <a:buNone/>
              <a:defRPr sz="3600"/>
            </a:lvl9pPr>
          </a:lstStyle>
          <a:p>
            <a:endParaRPr/>
          </a:p>
        </p:txBody>
      </p:sp>
      <p:sp>
        <p:nvSpPr>
          <p:cNvPr id="15" name="Google Shape;15;p3"/>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16"/>
        <p:cNvGrpSpPr/>
        <p:nvPr/>
      </p:nvGrpSpPr>
      <p:grpSpPr>
        <a:xfrm>
          <a:off x="0" y="0"/>
          <a:ext cx="0" cy="0"/>
          <a:chOff x="0" y="0"/>
          <a:chExt cx="0" cy="0"/>
        </a:xfrm>
      </p:grpSpPr>
      <p:sp>
        <p:nvSpPr>
          <p:cNvPr id="17" name="Google Shape;17;p4"/>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18" name="Google Shape;18;p4"/>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rmAutofit/>
          </a:bodyPr>
          <a:lstStyle>
            <a:lvl1pPr marL="457200" lvl="0" indent="-342900">
              <a:spcBef>
                <a:spcPts val="0"/>
              </a:spcBef>
              <a:spcAft>
                <a:spcPts val="0"/>
              </a:spcAft>
              <a:buSzPts val="1800"/>
              <a:buChar char="●"/>
              <a:defRPr/>
            </a:lvl1pPr>
            <a:lvl2pPr marL="914400" lvl="1" indent="-317500">
              <a:spcBef>
                <a:spcPts val="0"/>
              </a:spcBef>
              <a:spcAft>
                <a:spcPts val="0"/>
              </a:spcAft>
              <a:buSzPts val="1400"/>
              <a:buChar char="○"/>
              <a:defRPr/>
            </a:lvl2pPr>
            <a:lvl3pPr marL="1371600" lvl="2" indent="-317500">
              <a:spcBef>
                <a:spcPts val="0"/>
              </a:spcBef>
              <a:spcAft>
                <a:spcPts val="0"/>
              </a:spcAft>
              <a:buSzPts val="1400"/>
              <a:buChar char="■"/>
              <a:defRPr/>
            </a:lvl3pPr>
            <a:lvl4pPr marL="1828800" lvl="3" indent="-317500">
              <a:spcBef>
                <a:spcPts val="0"/>
              </a:spcBef>
              <a:spcAft>
                <a:spcPts val="0"/>
              </a:spcAft>
              <a:buSzPts val="1400"/>
              <a:buChar char="●"/>
              <a:defRPr/>
            </a:lvl4pPr>
            <a:lvl5pPr marL="2286000" lvl="4" indent="-317500">
              <a:spcBef>
                <a:spcPts val="0"/>
              </a:spcBef>
              <a:spcAft>
                <a:spcPts val="0"/>
              </a:spcAft>
              <a:buSzPts val="1400"/>
              <a:buChar char="○"/>
              <a:defRPr/>
            </a:lvl5pPr>
            <a:lvl6pPr marL="2743200" lvl="5" indent="-317500">
              <a:spcBef>
                <a:spcPts val="0"/>
              </a:spcBef>
              <a:spcAft>
                <a:spcPts val="0"/>
              </a:spcAft>
              <a:buSzPts val="1400"/>
              <a:buChar char="■"/>
              <a:defRPr/>
            </a:lvl6pPr>
            <a:lvl7pPr marL="3200400" lvl="6" indent="-317500">
              <a:spcBef>
                <a:spcPts val="0"/>
              </a:spcBef>
              <a:spcAft>
                <a:spcPts val="0"/>
              </a:spcAft>
              <a:buSzPts val="1400"/>
              <a:buChar char="●"/>
              <a:defRPr/>
            </a:lvl7pPr>
            <a:lvl8pPr marL="3657600" lvl="7" indent="-317500">
              <a:spcBef>
                <a:spcPts val="0"/>
              </a:spcBef>
              <a:spcAft>
                <a:spcPts val="0"/>
              </a:spcAft>
              <a:buSzPts val="1400"/>
              <a:buChar char="○"/>
              <a:defRPr/>
            </a:lvl8pPr>
            <a:lvl9pPr marL="4114800" lvl="8" indent="-317500">
              <a:spcBef>
                <a:spcPts val="0"/>
              </a:spcBef>
              <a:spcAft>
                <a:spcPts val="0"/>
              </a:spcAft>
              <a:buSzPts val="1400"/>
              <a:buChar char="■"/>
              <a:defRPr/>
            </a:lvl9pPr>
          </a:lstStyle>
          <a:p>
            <a:endParaRPr/>
          </a:p>
        </p:txBody>
      </p:sp>
      <p:sp>
        <p:nvSpPr>
          <p:cNvPr id="19" name="Google Shape;19;p4"/>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and two columns" type="twoColTx">
  <p:cSld name="TITLE_AND_TWO_COLUMNS">
    <p:spTree>
      <p:nvGrpSpPr>
        <p:cNvPr id="1" name="Shape 20"/>
        <p:cNvGrpSpPr/>
        <p:nvPr/>
      </p:nvGrpSpPr>
      <p:grpSpPr>
        <a:xfrm>
          <a:off x="0" y="0"/>
          <a:ext cx="0" cy="0"/>
          <a:chOff x="0" y="0"/>
          <a:chExt cx="0" cy="0"/>
        </a:xfrm>
      </p:grpSpPr>
      <p:sp>
        <p:nvSpPr>
          <p:cNvPr id="21" name="Google Shape;21;p5"/>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22" name="Google Shape;22;p5"/>
          <p:cNvSpPr txBox="1">
            <a:spLocks noGrp="1"/>
          </p:cNvSpPr>
          <p:nvPr>
            <p:ph type="body" idx="1"/>
          </p:nvPr>
        </p:nvSpPr>
        <p:spPr>
          <a:xfrm>
            <a:off x="311700" y="1152475"/>
            <a:ext cx="3999900" cy="3416400"/>
          </a:xfrm>
          <a:prstGeom prst="rect">
            <a:avLst/>
          </a:prstGeom>
        </p:spPr>
        <p:txBody>
          <a:bodyPr spcFirstLastPara="1" wrap="square" lIns="91425" tIns="91425" rIns="91425" bIns="91425" anchor="t" anchorCtr="0">
            <a:normAutofit/>
          </a:bodyPr>
          <a:lstStyle>
            <a:lvl1pPr marL="457200" lvl="0" indent="-317500">
              <a:spcBef>
                <a:spcPts val="0"/>
              </a:spcBef>
              <a:spcAft>
                <a:spcPts val="0"/>
              </a:spcAft>
              <a:buSzPts val="1400"/>
              <a:buChar char="●"/>
              <a:defRPr sz="1400"/>
            </a:lvl1pPr>
            <a:lvl2pPr marL="914400" lvl="1" indent="-304800">
              <a:spcBef>
                <a:spcPts val="0"/>
              </a:spcBef>
              <a:spcAft>
                <a:spcPts val="0"/>
              </a:spcAft>
              <a:buSzPts val="1200"/>
              <a:buChar char="○"/>
              <a:defRPr sz="1200"/>
            </a:lvl2pPr>
            <a:lvl3pPr marL="1371600" lvl="2" indent="-304800">
              <a:spcBef>
                <a:spcPts val="0"/>
              </a:spcBef>
              <a:spcAft>
                <a:spcPts val="0"/>
              </a:spcAft>
              <a:buSzPts val="1200"/>
              <a:buChar char="■"/>
              <a:defRPr sz="1200"/>
            </a:lvl3pPr>
            <a:lvl4pPr marL="1828800" lvl="3" indent="-304800">
              <a:spcBef>
                <a:spcPts val="0"/>
              </a:spcBef>
              <a:spcAft>
                <a:spcPts val="0"/>
              </a:spcAft>
              <a:buSzPts val="1200"/>
              <a:buChar char="●"/>
              <a:defRPr sz="1200"/>
            </a:lvl4pPr>
            <a:lvl5pPr marL="2286000" lvl="4" indent="-304800">
              <a:spcBef>
                <a:spcPts val="0"/>
              </a:spcBef>
              <a:spcAft>
                <a:spcPts val="0"/>
              </a:spcAft>
              <a:buSzPts val="1200"/>
              <a:buChar char="○"/>
              <a:defRPr sz="1200"/>
            </a:lvl5pPr>
            <a:lvl6pPr marL="2743200" lvl="5" indent="-304800">
              <a:spcBef>
                <a:spcPts val="0"/>
              </a:spcBef>
              <a:spcAft>
                <a:spcPts val="0"/>
              </a:spcAft>
              <a:buSzPts val="1200"/>
              <a:buChar char="■"/>
              <a:defRPr sz="1200"/>
            </a:lvl6pPr>
            <a:lvl7pPr marL="3200400" lvl="6" indent="-304800">
              <a:spcBef>
                <a:spcPts val="0"/>
              </a:spcBef>
              <a:spcAft>
                <a:spcPts val="0"/>
              </a:spcAft>
              <a:buSzPts val="1200"/>
              <a:buChar char="●"/>
              <a:defRPr sz="1200"/>
            </a:lvl7pPr>
            <a:lvl8pPr marL="3657600" lvl="7" indent="-304800">
              <a:spcBef>
                <a:spcPts val="0"/>
              </a:spcBef>
              <a:spcAft>
                <a:spcPts val="0"/>
              </a:spcAft>
              <a:buSzPts val="1200"/>
              <a:buChar char="○"/>
              <a:defRPr sz="1200"/>
            </a:lvl8pPr>
            <a:lvl9pPr marL="4114800" lvl="8" indent="-304800">
              <a:spcBef>
                <a:spcPts val="0"/>
              </a:spcBef>
              <a:spcAft>
                <a:spcPts val="0"/>
              </a:spcAft>
              <a:buSzPts val="1200"/>
              <a:buChar char="■"/>
              <a:defRPr sz="1200"/>
            </a:lvl9pPr>
          </a:lstStyle>
          <a:p>
            <a:endParaRPr/>
          </a:p>
        </p:txBody>
      </p:sp>
      <p:sp>
        <p:nvSpPr>
          <p:cNvPr id="23" name="Google Shape;23;p5"/>
          <p:cNvSpPr txBox="1">
            <a:spLocks noGrp="1"/>
          </p:cNvSpPr>
          <p:nvPr>
            <p:ph type="body" idx="2"/>
          </p:nvPr>
        </p:nvSpPr>
        <p:spPr>
          <a:xfrm>
            <a:off x="4832400" y="1152475"/>
            <a:ext cx="3999900" cy="3416400"/>
          </a:xfrm>
          <a:prstGeom prst="rect">
            <a:avLst/>
          </a:prstGeom>
        </p:spPr>
        <p:txBody>
          <a:bodyPr spcFirstLastPara="1" wrap="square" lIns="91425" tIns="91425" rIns="91425" bIns="91425" anchor="t" anchorCtr="0">
            <a:normAutofit/>
          </a:bodyPr>
          <a:lstStyle>
            <a:lvl1pPr marL="457200" lvl="0" indent="-317500">
              <a:spcBef>
                <a:spcPts val="0"/>
              </a:spcBef>
              <a:spcAft>
                <a:spcPts val="0"/>
              </a:spcAft>
              <a:buSzPts val="1400"/>
              <a:buChar char="●"/>
              <a:defRPr sz="1400"/>
            </a:lvl1pPr>
            <a:lvl2pPr marL="914400" lvl="1" indent="-304800">
              <a:spcBef>
                <a:spcPts val="0"/>
              </a:spcBef>
              <a:spcAft>
                <a:spcPts val="0"/>
              </a:spcAft>
              <a:buSzPts val="1200"/>
              <a:buChar char="○"/>
              <a:defRPr sz="1200"/>
            </a:lvl2pPr>
            <a:lvl3pPr marL="1371600" lvl="2" indent="-304800">
              <a:spcBef>
                <a:spcPts val="0"/>
              </a:spcBef>
              <a:spcAft>
                <a:spcPts val="0"/>
              </a:spcAft>
              <a:buSzPts val="1200"/>
              <a:buChar char="■"/>
              <a:defRPr sz="1200"/>
            </a:lvl3pPr>
            <a:lvl4pPr marL="1828800" lvl="3" indent="-304800">
              <a:spcBef>
                <a:spcPts val="0"/>
              </a:spcBef>
              <a:spcAft>
                <a:spcPts val="0"/>
              </a:spcAft>
              <a:buSzPts val="1200"/>
              <a:buChar char="●"/>
              <a:defRPr sz="1200"/>
            </a:lvl4pPr>
            <a:lvl5pPr marL="2286000" lvl="4" indent="-304800">
              <a:spcBef>
                <a:spcPts val="0"/>
              </a:spcBef>
              <a:spcAft>
                <a:spcPts val="0"/>
              </a:spcAft>
              <a:buSzPts val="1200"/>
              <a:buChar char="○"/>
              <a:defRPr sz="1200"/>
            </a:lvl5pPr>
            <a:lvl6pPr marL="2743200" lvl="5" indent="-304800">
              <a:spcBef>
                <a:spcPts val="0"/>
              </a:spcBef>
              <a:spcAft>
                <a:spcPts val="0"/>
              </a:spcAft>
              <a:buSzPts val="1200"/>
              <a:buChar char="■"/>
              <a:defRPr sz="1200"/>
            </a:lvl6pPr>
            <a:lvl7pPr marL="3200400" lvl="6" indent="-304800">
              <a:spcBef>
                <a:spcPts val="0"/>
              </a:spcBef>
              <a:spcAft>
                <a:spcPts val="0"/>
              </a:spcAft>
              <a:buSzPts val="1200"/>
              <a:buChar char="●"/>
              <a:defRPr sz="1200"/>
            </a:lvl7pPr>
            <a:lvl8pPr marL="3657600" lvl="7" indent="-304800">
              <a:spcBef>
                <a:spcPts val="0"/>
              </a:spcBef>
              <a:spcAft>
                <a:spcPts val="0"/>
              </a:spcAft>
              <a:buSzPts val="1200"/>
              <a:buChar char="○"/>
              <a:defRPr sz="1200"/>
            </a:lvl8pPr>
            <a:lvl9pPr marL="4114800" lvl="8" indent="-304800">
              <a:spcBef>
                <a:spcPts val="0"/>
              </a:spcBef>
              <a:spcAft>
                <a:spcPts val="0"/>
              </a:spcAft>
              <a:buSzPts val="1200"/>
              <a:buChar char="■"/>
              <a:defRPr sz="1200"/>
            </a:lvl9pPr>
          </a:lstStyle>
          <a:p>
            <a:endParaRPr/>
          </a:p>
        </p:txBody>
      </p:sp>
      <p:sp>
        <p:nvSpPr>
          <p:cNvPr id="24" name="Google Shape;24;p5"/>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25"/>
        <p:cNvGrpSpPr/>
        <p:nvPr/>
      </p:nvGrpSpPr>
      <p:grpSpPr>
        <a:xfrm>
          <a:off x="0" y="0"/>
          <a:ext cx="0" cy="0"/>
          <a:chOff x="0" y="0"/>
          <a:chExt cx="0" cy="0"/>
        </a:xfrm>
      </p:grpSpPr>
      <p:sp>
        <p:nvSpPr>
          <p:cNvPr id="26" name="Google Shape;26;p6"/>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27" name="Google Shape;27;p6"/>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One column text">
  <p:cSld name="ONE_COLUMN_TEXT">
    <p:spTree>
      <p:nvGrpSpPr>
        <p:cNvPr id="1" name="Shape 28"/>
        <p:cNvGrpSpPr/>
        <p:nvPr/>
      </p:nvGrpSpPr>
      <p:grpSpPr>
        <a:xfrm>
          <a:off x="0" y="0"/>
          <a:ext cx="0" cy="0"/>
          <a:chOff x="0" y="0"/>
          <a:chExt cx="0" cy="0"/>
        </a:xfrm>
      </p:grpSpPr>
      <p:sp>
        <p:nvSpPr>
          <p:cNvPr id="29" name="Google Shape;29;p7"/>
          <p:cNvSpPr txBox="1">
            <a:spLocks noGrp="1"/>
          </p:cNvSpPr>
          <p:nvPr>
            <p:ph type="title"/>
          </p:nvPr>
        </p:nvSpPr>
        <p:spPr>
          <a:xfrm>
            <a:off x="311700" y="555600"/>
            <a:ext cx="2808000" cy="755700"/>
          </a:xfrm>
          <a:prstGeom prst="rect">
            <a:avLst/>
          </a:prstGeom>
        </p:spPr>
        <p:txBody>
          <a:bodyPr spcFirstLastPara="1" wrap="square" lIns="91425" tIns="91425" rIns="91425" bIns="91425" anchor="b" anchorCtr="0">
            <a:normAutofit/>
          </a:bodyPr>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a:endParaRPr/>
          </a:p>
        </p:txBody>
      </p:sp>
      <p:sp>
        <p:nvSpPr>
          <p:cNvPr id="30" name="Google Shape;30;p7"/>
          <p:cNvSpPr txBox="1">
            <a:spLocks noGrp="1"/>
          </p:cNvSpPr>
          <p:nvPr>
            <p:ph type="body" idx="1"/>
          </p:nvPr>
        </p:nvSpPr>
        <p:spPr>
          <a:xfrm>
            <a:off x="311700" y="1389600"/>
            <a:ext cx="2808000" cy="3179400"/>
          </a:xfrm>
          <a:prstGeom prst="rect">
            <a:avLst/>
          </a:prstGeom>
        </p:spPr>
        <p:txBody>
          <a:bodyPr spcFirstLastPara="1" wrap="square" lIns="91425" tIns="91425" rIns="91425" bIns="91425" anchor="t" anchorCtr="0">
            <a:normAutofit/>
          </a:bodyPr>
          <a:lstStyle>
            <a:lvl1pPr marL="457200" lvl="0" indent="-304800">
              <a:spcBef>
                <a:spcPts val="0"/>
              </a:spcBef>
              <a:spcAft>
                <a:spcPts val="0"/>
              </a:spcAft>
              <a:buSzPts val="1200"/>
              <a:buChar char="●"/>
              <a:defRPr sz="1200"/>
            </a:lvl1pPr>
            <a:lvl2pPr marL="914400" lvl="1" indent="-304800">
              <a:spcBef>
                <a:spcPts val="0"/>
              </a:spcBef>
              <a:spcAft>
                <a:spcPts val="0"/>
              </a:spcAft>
              <a:buSzPts val="1200"/>
              <a:buChar char="○"/>
              <a:defRPr sz="1200"/>
            </a:lvl2pPr>
            <a:lvl3pPr marL="1371600" lvl="2" indent="-304800">
              <a:spcBef>
                <a:spcPts val="0"/>
              </a:spcBef>
              <a:spcAft>
                <a:spcPts val="0"/>
              </a:spcAft>
              <a:buSzPts val="1200"/>
              <a:buChar char="■"/>
              <a:defRPr sz="1200"/>
            </a:lvl3pPr>
            <a:lvl4pPr marL="1828800" lvl="3" indent="-304800">
              <a:spcBef>
                <a:spcPts val="0"/>
              </a:spcBef>
              <a:spcAft>
                <a:spcPts val="0"/>
              </a:spcAft>
              <a:buSzPts val="1200"/>
              <a:buChar char="●"/>
              <a:defRPr sz="1200"/>
            </a:lvl4pPr>
            <a:lvl5pPr marL="2286000" lvl="4" indent="-304800">
              <a:spcBef>
                <a:spcPts val="0"/>
              </a:spcBef>
              <a:spcAft>
                <a:spcPts val="0"/>
              </a:spcAft>
              <a:buSzPts val="1200"/>
              <a:buChar char="○"/>
              <a:defRPr sz="1200"/>
            </a:lvl5pPr>
            <a:lvl6pPr marL="2743200" lvl="5" indent="-304800">
              <a:spcBef>
                <a:spcPts val="0"/>
              </a:spcBef>
              <a:spcAft>
                <a:spcPts val="0"/>
              </a:spcAft>
              <a:buSzPts val="1200"/>
              <a:buChar char="■"/>
              <a:defRPr sz="1200"/>
            </a:lvl6pPr>
            <a:lvl7pPr marL="3200400" lvl="6" indent="-304800">
              <a:spcBef>
                <a:spcPts val="0"/>
              </a:spcBef>
              <a:spcAft>
                <a:spcPts val="0"/>
              </a:spcAft>
              <a:buSzPts val="1200"/>
              <a:buChar char="●"/>
              <a:defRPr sz="1200"/>
            </a:lvl7pPr>
            <a:lvl8pPr marL="3657600" lvl="7" indent="-304800">
              <a:spcBef>
                <a:spcPts val="0"/>
              </a:spcBef>
              <a:spcAft>
                <a:spcPts val="0"/>
              </a:spcAft>
              <a:buSzPts val="1200"/>
              <a:buChar char="○"/>
              <a:defRPr sz="1200"/>
            </a:lvl8pPr>
            <a:lvl9pPr marL="4114800" lvl="8" indent="-304800">
              <a:spcBef>
                <a:spcPts val="0"/>
              </a:spcBef>
              <a:spcAft>
                <a:spcPts val="0"/>
              </a:spcAft>
              <a:buSzPts val="1200"/>
              <a:buChar char="■"/>
              <a:defRPr sz="1200"/>
            </a:lvl9pPr>
          </a:lstStyle>
          <a:p>
            <a:endParaRPr/>
          </a:p>
        </p:txBody>
      </p:sp>
      <p:sp>
        <p:nvSpPr>
          <p:cNvPr id="31" name="Google Shape;31;p7"/>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Main point">
  <p:cSld name="MAIN_POINT">
    <p:spTree>
      <p:nvGrpSpPr>
        <p:cNvPr id="1" name="Shape 32"/>
        <p:cNvGrpSpPr/>
        <p:nvPr/>
      </p:nvGrpSpPr>
      <p:grpSpPr>
        <a:xfrm>
          <a:off x="0" y="0"/>
          <a:ext cx="0" cy="0"/>
          <a:chOff x="0" y="0"/>
          <a:chExt cx="0" cy="0"/>
        </a:xfrm>
      </p:grpSpPr>
      <p:sp>
        <p:nvSpPr>
          <p:cNvPr id="33" name="Google Shape;33;p8"/>
          <p:cNvSpPr txBox="1">
            <a:spLocks noGrp="1"/>
          </p:cNvSpPr>
          <p:nvPr>
            <p:ph type="title"/>
          </p:nvPr>
        </p:nvSpPr>
        <p:spPr>
          <a:xfrm>
            <a:off x="490250" y="450150"/>
            <a:ext cx="6367800" cy="4090800"/>
          </a:xfrm>
          <a:prstGeom prst="rect">
            <a:avLst/>
          </a:prstGeom>
        </p:spPr>
        <p:txBody>
          <a:bodyPr spcFirstLastPara="1" wrap="square" lIns="91425" tIns="91425" rIns="91425" bIns="91425" anchor="ctr" anchorCtr="0">
            <a:normAutofit/>
          </a:bodyPr>
          <a:lstStyle>
            <a:lvl1pPr lvl="0">
              <a:spcBef>
                <a:spcPts val="0"/>
              </a:spcBef>
              <a:spcAft>
                <a:spcPts val="0"/>
              </a:spcAft>
              <a:buSzPts val="4800"/>
              <a:buNone/>
              <a:defRPr sz="4800"/>
            </a:lvl1pPr>
            <a:lvl2pPr lvl="1">
              <a:spcBef>
                <a:spcPts val="0"/>
              </a:spcBef>
              <a:spcAft>
                <a:spcPts val="0"/>
              </a:spcAft>
              <a:buSzPts val="4800"/>
              <a:buNone/>
              <a:defRPr sz="4800"/>
            </a:lvl2pPr>
            <a:lvl3pPr lvl="2">
              <a:spcBef>
                <a:spcPts val="0"/>
              </a:spcBef>
              <a:spcAft>
                <a:spcPts val="0"/>
              </a:spcAft>
              <a:buSzPts val="4800"/>
              <a:buNone/>
              <a:defRPr sz="4800"/>
            </a:lvl3pPr>
            <a:lvl4pPr lvl="3">
              <a:spcBef>
                <a:spcPts val="0"/>
              </a:spcBef>
              <a:spcAft>
                <a:spcPts val="0"/>
              </a:spcAft>
              <a:buSzPts val="4800"/>
              <a:buNone/>
              <a:defRPr sz="4800"/>
            </a:lvl4pPr>
            <a:lvl5pPr lvl="4">
              <a:spcBef>
                <a:spcPts val="0"/>
              </a:spcBef>
              <a:spcAft>
                <a:spcPts val="0"/>
              </a:spcAft>
              <a:buSzPts val="4800"/>
              <a:buNone/>
              <a:defRPr sz="4800"/>
            </a:lvl5pPr>
            <a:lvl6pPr lvl="5">
              <a:spcBef>
                <a:spcPts val="0"/>
              </a:spcBef>
              <a:spcAft>
                <a:spcPts val="0"/>
              </a:spcAft>
              <a:buSzPts val="4800"/>
              <a:buNone/>
              <a:defRPr sz="4800"/>
            </a:lvl6pPr>
            <a:lvl7pPr lvl="6">
              <a:spcBef>
                <a:spcPts val="0"/>
              </a:spcBef>
              <a:spcAft>
                <a:spcPts val="0"/>
              </a:spcAft>
              <a:buSzPts val="4800"/>
              <a:buNone/>
              <a:defRPr sz="4800"/>
            </a:lvl7pPr>
            <a:lvl8pPr lvl="7">
              <a:spcBef>
                <a:spcPts val="0"/>
              </a:spcBef>
              <a:spcAft>
                <a:spcPts val="0"/>
              </a:spcAft>
              <a:buSzPts val="4800"/>
              <a:buNone/>
              <a:defRPr sz="4800"/>
            </a:lvl8pPr>
            <a:lvl9pPr lvl="8">
              <a:spcBef>
                <a:spcPts val="0"/>
              </a:spcBef>
              <a:spcAft>
                <a:spcPts val="0"/>
              </a:spcAft>
              <a:buSzPts val="4800"/>
              <a:buNone/>
              <a:defRPr sz="4800"/>
            </a:lvl9pPr>
          </a:lstStyle>
          <a:p>
            <a:endParaRPr/>
          </a:p>
        </p:txBody>
      </p:sp>
      <p:sp>
        <p:nvSpPr>
          <p:cNvPr id="34" name="Google Shape;34;p8"/>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spTree>
      <p:nvGrpSpPr>
        <p:cNvPr id="1" name="Shape 35"/>
        <p:cNvGrpSpPr/>
        <p:nvPr/>
      </p:nvGrpSpPr>
      <p:grpSpPr>
        <a:xfrm>
          <a:off x="0" y="0"/>
          <a:ext cx="0" cy="0"/>
          <a:chOff x="0" y="0"/>
          <a:chExt cx="0" cy="0"/>
        </a:xfrm>
      </p:grpSpPr>
      <p:sp>
        <p:nvSpPr>
          <p:cNvPr id="36" name="Google Shape;36;p9"/>
          <p:cNvSpPr/>
          <p:nvPr/>
        </p:nvSpPr>
        <p:spPr>
          <a:xfrm>
            <a:off x="4572000" y="-125"/>
            <a:ext cx="4572000" cy="5143500"/>
          </a:xfrm>
          <a:prstGeom prst="rect">
            <a:avLst/>
          </a:pr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 name="Google Shape;37;p9"/>
          <p:cNvSpPr txBox="1">
            <a:spLocks noGrp="1"/>
          </p:cNvSpPr>
          <p:nvPr>
            <p:ph type="title"/>
          </p:nvPr>
        </p:nvSpPr>
        <p:spPr>
          <a:xfrm>
            <a:off x="265500" y="1233175"/>
            <a:ext cx="4045200" cy="1482300"/>
          </a:xfrm>
          <a:prstGeom prst="rect">
            <a:avLst/>
          </a:prstGeom>
        </p:spPr>
        <p:txBody>
          <a:bodyPr spcFirstLastPara="1" wrap="square" lIns="91425" tIns="91425" rIns="91425" bIns="91425" anchor="b" anchorCtr="0">
            <a:normAutofit/>
          </a:bodyPr>
          <a:lstStyle>
            <a:lvl1pPr lvl="0" algn="ctr">
              <a:spcBef>
                <a:spcPts val="0"/>
              </a:spcBef>
              <a:spcAft>
                <a:spcPts val="0"/>
              </a:spcAft>
              <a:buSzPts val="4200"/>
              <a:buNone/>
              <a:defRPr sz="4200"/>
            </a:lvl1pPr>
            <a:lvl2pPr lvl="1" algn="ctr">
              <a:spcBef>
                <a:spcPts val="0"/>
              </a:spcBef>
              <a:spcAft>
                <a:spcPts val="0"/>
              </a:spcAft>
              <a:buSzPts val="4200"/>
              <a:buNone/>
              <a:defRPr sz="4200"/>
            </a:lvl2pPr>
            <a:lvl3pPr lvl="2" algn="ctr">
              <a:spcBef>
                <a:spcPts val="0"/>
              </a:spcBef>
              <a:spcAft>
                <a:spcPts val="0"/>
              </a:spcAft>
              <a:buSzPts val="4200"/>
              <a:buNone/>
              <a:defRPr sz="4200"/>
            </a:lvl3pPr>
            <a:lvl4pPr lvl="3" algn="ctr">
              <a:spcBef>
                <a:spcPts val="0"/>
              </a:spcBef>
              <a:spcAft>
                <a:spcPts val="0"/>
              </a:spcAft>
              <a:buSzPts val="4200"/>
              <a:buNone/>
              <a:defRPr sz="4200"/>
            </a:lvl4pPr>
            <a:lvl5pPr lvl="4" algn="ctr">
              <a:spcBef>
                <a:spcPts val="0"/>
              </a:spcBef>
              <a:spcAft>
                <a:spcPts val="0"/>
              </a:spcAft>
              <a:buSzPts val="4200"/>
              <a:buNone/>
              <a:defRPr sz="4200"/>
            </a:lvl5pPr>
            <a:lvl6pPr lvl="5" algn="ctr">
              <a:spcBef>
                <a:spcPts val="0"/>
              </a:spcBef>
              <a:spcAft>
                <a:spcPts val="0"/>
              </a:spcAft>
              <a:buSzPts val="4200"/>
              <a:buNone/>
              <a:defRPr sz="4200"/>
            </a:lvl6pPr>
            <a:lvl7pPr lvl="6" algn="ctr">
              <a:spcBef>
                <a:spcPts val="0"/>
              </a:spcBef>
              <a:spcAft>
                <a:spcPts val="0"/>
              </a:spcAft>
              <a:buSzPts val="4200"/>
              <a:buNone/>
              <a:defRPr sz="4200"/>
            </a:lvl7pPr>
            <a:lvl8pPr lvl="7" algn="ctr">
              <a:spcBef>
                <a:spcPts val="0"/>
              </a:spcBef>
              <a:spcAft>
                <a:spcPts val="0"/>
              </a:spcAft>
              <a:buSzPts val="4200"/>
              <a:buNone/>
              <a:defRPr sz="4200"/>
            </a:lvl8pPr>
            <a:lvl9pPr lvl="8" algn="ctr">
              <a:spcBef>
                <a:spcPts val="0"/>
              </a:spcBef>
              <a:spcAft>
                <a:spcPts val="0"/>
              </a:spcAft>
              <a:buSzPts val="4200"/>
              <a:buNone/>
              <a:defRPr sz="4200"/>
            </a:lvl9pPr>
          </a:lstStyle>
          <a:p>
            <a:endParaRPr/>
          </a:p>
        </p:txBody>
      </p:sp>
      <p:sp>
        <p:nvSpPr>
          <p:cNvPr id="38" name="Google Shape;38;p9"/>
          <p:cNvSpPr txBox="1">
            <a:spLocks noGrp="1"/>
          </p:cNvSpPr>
          <p:nvPr>
            <p:ph type="subTitle" idx="1"/>
          </p:nvPr>
        </p:nvSpPr>
        <p:spPr>
          <a:xfrm>
            <a:off x="265500" y="2803075"/>
            <a:ext cx="4045200" cy="1235100"/>
          </a:xfrm>
          <a:prstGeom prst="rect">
            <a:avLst/>
          </a:prstGeom>
        </p:spPr>
        <p:txBody>
          <a:bodyPr spcFirstLastPara="1" wrap="square" lIns="91425" tIns="91425" rIns="91425" bIns="91425" anchor="t" anchorCtr="0">
            <a:norm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a:endParaRPr/>
          </a:p>
        </p:txBody>
      </p:sp>
      <p:sp>
        <p:nvSpPr>
          <p:cNvPr id="39" name="Google Shape;39;p9"/>
          <p:cNvSpPr txBox="1">
            <a:spLocks noGrp="1"/>
          </p:cNvSpPr>
          <p:nvPr>
            <p:ph type="body" idx="2"/>
          </p:nvPr>
        </p:nvSpPr>
        <p:spPr>
          <a:xfrm>
            <a:off x="4939500" y="724075"/>
            <a:ext cx="3837000" cy="3695100"/>
          </a:xfrm>
          <a:prstGeom prst="rect">
            <a:avLst/>
          </a:prstGeom>
        </p:spPr>
        <p:txBody>
          <a:bodyPr spcFirstLastPara="1" wrap="square" lIns="91425" tIns="91425" rIns="91425" bIns="91425" anchor="ctr" anchorCtr="0">
            <a:normAutofit/>
          </a:bodyPr>
          <a:lstStyle>
            <a:lvl1pPr marL="457200" lvl="0" indent="-342900">
              <a:spcBef>
                <a:spcPts val="0"/>
              </a:spcBef>
              <a:spcAft>
                <a:spcPts val="0"/>
              </a:spcAft>
              <a:buSzPts val="1800"/>
              <a:buChar char="●"/>
              <a:defRPr/>
            </a:lvl1pPr>
            <a:lvl2pPr marL="914400" lvl="1" indent="-317500">
              <a:spcBef>
                <a:spcPts val="0"/>
              </a:spcBef>
              <a:spcAft>
                <a:spcPts val="0"/>
              </a:spcAft>
              <a:buSzPts val="1400"/>
              <a:buChar char="○"/>
              <a:defRPr/>
            </a:lvl2pPr>
            <a:lvl3pPr marL="1371600" lvl="2" indent="-317500">
              <a:spcBef>
                <a:spcPts val="0"/>
              </a:spcBef>
              <a:spcAft>
                <a:spcPts val="0"/>
              </a:spcAft>
              <a:buSzPts val="1400"/>
              <a:buChar char="■"/>
              <a:defRPr/>
            </a:lvl3pPr>
            <a:lvl4pPr marL="1828800" lvl="3" indent="-317500">
              <a:spcBef>
                <a:spcPts val="0"/>
              </a:spcBef>
              <a:spcAft>
                <a:spcPts val="0"/>
              </a:spcAft>
              <a:buSzPts val="1400"/>
              <a:buChar char="●"/>
              <a:defRPr/>
            </a:lvl4pPr>
            <a:lvl5pPr marL="2286000" lvl="4" indent="-317500">
              <a:spcBef>
                <a:spcPts val="0"/>
              </a:spcBef>
              <a:spcAft>
                <a:spcPts val="0"/>
              </a:spcAft>
              <a:buSzPts val="1400"/>
              <a:buChar char="○"/>
              <a:defRPr/>
            </a:lvl5pPr>
            <a:lvl6pPr marL="2743200" lvl="5" indent="-317500">
              <a:spcBef>
                <a:spcPts val="0"/>
              </a:spcBef>
              <a:spcAft>
                <a:spcPts val="0"/>
              </a:spcAft>
              <a:buSzPts val="1400"/>
              <a:buChar char="■"/>
              <a:defRPr/>
            </a:lvl6pPr>
            <a:lvl7pPr marL="3200400" lvl="6" indent="-317500">
              <a:spcBef>
                <a:spcPts val="0"/>
              </a:spcBef>
              <a:spcAft>
                <a:spcPts val="0"/>
              </a:spcAft>
              <a:buSzPts val="1400"/>
              <a:buChar char="●"/>
              <a:defRPr/>
            </a:lvl7pPr>
            <a:lvl8pPr marL="3657600" lvl="7" indent="-317500">
              <a:spcBef>
                <a:spcPts val="0"/>
              </a:spcBef>
              <a:spcAft>
                <a:spcPts val="0"/>
              </a:spcAft>
              <a:buSzPts val="1400"/>
              <a:buChar char="○"/>
              <a:defRPr/>
            </a:lvl8pPr>
            <a:lvl9pPr marL="4114800" lvl="8" indent="-317500">
              <a:spcBef>
                <a:spcPts val="0"/>
              </a:spcBef>
              <a:spcAft>
                <a:spcPts val="0"/>
              </a:spcAft>
              <a:buSzPts val="1400"/>
              <a:buChar char="■"/>
              <a:defRPr/>
            </a:lvl9pPr>
          </a:lstStyle>
          <a:p>
            <a:endParaRPr/>
          </a:p>
        </p:txBody>
      </p:sp>
      <p:sp>
        <p:nvSpPr>
          <p:cNvPr id="40" name="Google Shape;40;p9"/>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Caption">
  <p:cSld name="CAPTION_ONLY">
    <p:spTree>
      <p:nvGrpSpPr>
        <p:cNvPr id="1" name="Shape 41"/>
        <p:cNvGrpSpPr/>
        <p:nvPr/>
      </p:nvGrpSpPr>
      <p:grpSpPr>
        <a:xfrm>
          <a:off x="0" y="0"/>
          <a:ext cx="0" cy="0"/>
          <a:chOff x="0" y="0"/>
          <a:chExt cx="0" cy="0"/>
        </a:xfrm>
      </p:grpSpPr>
      <p:sp>
        <p:nvSpPr>
          <p:cNvPr id="42" name="Google Shape;42;p10"/>
          <p:cNvSpPr txBox="1">
            <a:spLocks noGrp="1"/>
          </p:cNvSpPr>
          <p:nvPr>
            <p:ph type="body" idx="1"/>
          </p:nvPr>
        </p:nvSpPr>
        <p:spPr>
          <a:xfrm>
            <a:off x="311700" y="4230575"/>
            <a:ext cx="5998800" cy="605100"/>
          </a:xfrm>
          <a:prstGeom prst="rect">
            <a:avLst/>
          </a:prstGeom>
        </p:spPr>
        <p:txBody>
          <a:bodyPr spcFirstLastPara="1" wrap="square" lIns="91425" tIns="91425" rIns="91425" bIns="91425" anchor="ctr" anchorCtr="0">
            <a:normAutofit/>
          </a:bodyPr>
          <a:lstStyle>
            <a:lvl1pPr marL="457200" lvl="0" indent="-228600">
              <a:lnSpc>
                <a:spcPct val="100000"/>
              </a:lnSpc>
              <a:spcBef>
                <a:spcPts val="0"/>
              </a:spcBef>
              <a:spcAft>
                <a:spcPts val="0"/>
              </a:spcAft>
              <a:buSzPts val="1800"/>
              <a:buNone/>
              <a:defRPr/>
            </a:lvl1pPr>
          </a:lstStyle>
          <a:p>
            <a:endParaRPr/>
          </a:p>
        </p:txBody>
      </p:sp>
      <p:sp>
        <p:nvSpPr>
          <p:cNvPr id="43" name="Google Shape;43;p10"/>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Big number">
  <p:cSld name="BIG_NUMBER">
    <p:spTree>
      <p:nvGrpSpPr>
        <p:cNvPr id="1" name="Shape 44"/>
        <p:cNvGrpSpPr/>
        <p:nvPr/>
      </p:nvGrpSpPr>
      <p:grpSpPr>
        <a:xfrm>
          <a:off x="0" y="0"/>
          <a:ext cx="0" cy="0"/>
          <a:chOff x="0" y="0"/>
          <a:chExt cx="0" cy="0"/>
        </a:xfrm>
      </p:grpSpPr>
      <p:sp>
        <p:nvSpPr>
          <p:cNvPr id="45" name="Google Shape;45;p11"/>
          <p:cNvSpPr txBox="1">
            <a:spLocks noGrp="1"/>
          </p:cNvSpPr>
          <p:nvPr>
            <p:ph type="title" hasCustomPrompt="1"/>
          </p:nvPr>
        </p:nvSpPr>
        <p:spPr>
          <a:xfrm>
            <a:off x="311700" y="1106125"/>
            <a:ext cx="8520600" cy="1963500"/>
          </a:xfrm>
          <a:prstGeom prst="rect">
            <a:avLst/>
          </a:prstGeom>
        </p:spPr>
        <p:txBody>
          <a:bodyPr spcFirstLastPara="1" wrap="square" lIns="91425" tIns="91425" rIns="91425" bIns="91425" anchor="b" anchorCtr="0">
            <a:normAutofit/>
          </a:bodyPr>
          <a:lstStyle>
            <a:lvl1pPr lvl="0" algn="ctr">
              <a:spcBef>
                <a:spcPts val="0"/>
              </a:spcBef>
              <a:spcAft>
                <a:spcPts val="0"/>
              </a:spcAft>
              <a:buSzPts val="12000"/>
              <a:buNone/>
              <a:defRPr sz="12000"/>
            </a:lvl1pPr>
            <a:lvl2pPr lvl="1" algn="ctr">
              <a:spcBef>
                <a:spcPts val="0"/>
              </a:spcBef>
              <a:spcAft>
                <a:spcPts val="0"/>
              </a:spcAft>
              <a:buSzPts val="12000"/>
              <a:buNone/>
              <a:defRPr sz="12000"/>
            </a:lvl2pPr>
            <a:lvl3pPr lvl="2" algn="ctr">
              <a:spcBef>
                <a:spcPts val="0"/>
              </a:spcBef>
              <a:spcAft>
                <a:spcPts val="0"/>
              </a:spcAft>
              <a:buSzPts val="12000"/>
              <a:buNone/>
              <a:defRPr sz="12000"/>
            </a:lvl3pPr>
            <a:lvl4pPr lvl="3" algn="ctr">
              <a:spcBef>
                <a:spcPts val="0"/>
              </a:spcBef>
              <a:spcAft>
                <a:spcPts val="0"/>
              </a:spcAft>
              <a:buSzPts val="12000"/>
              <a:buNone/>
              <a:defRPr sz="12000"/>
            </a:lvl4pPr>
            <a:lvl5pPr lvl="4" algn="ctr">
              <a:spcBef>
                <a:spcPts val="0"/>
              </a:spcBef>
              <a:spcAft>
                <a:spcPts val="0"/>
              </a:spcAft>
              <a:buSzPts val="12000"/>
              <a:buNone/>
              <a:defRPr sz="12000"/>
            </a:lvl5pPr>
            <a:lvl6pPr lvl="5" algn="ctr">
              <a:spcBef>
                <a:spcPts val="0"/>
              </a:spcBef>
              <a:spcAft>
                <a:spcPts val="0"/>
              </a:spcAft>
              <a:buSzPts val="12000"/>
              <a:buNone/>
              <a:defRPr sz="12000"/>
            </a:lvl6pPr>
            <a:lvl7pPr lvl="6" algn="ctr">
              <a:spcBef>
                <a:spcPts val="0"/>
              </a:spcBef>
              <a:spcAft>
                <a:spcPts val="0"/>
              </a:spcAft>
              <a:buSzPts val="12000"/>
              <a:buNone/>
              <a:defRPr sz="12000"/>
            </a:lvl7pPr>
            <a:lvl8pPr lvl="7" algn="ctr">
              <a:spcBef>
                <a:spcPts val="0"/>
              </a:spcBef>
              <a:spcAft>
                <a:spcPts val="0"/>
              </a:spcAft>
              <a:buSzPts val="12000"/>
              <a:buNone/>
              <a:defRPr sz="12000"/>
            </a:lvl8pPr>
            <a:lvl9pPr lvl="8" algn="ctr">
              <a:spcBef>
                <a:spcPts val="0"/>
              </a:spcBef>
              <a:spcAft>
                <a:spcPts val="0"/>
              </a:spcAft>
              <a:buSzPts val="12000"/>
              <a:buNone/>
              <a:defRPr sz="12000"/>
            </a:lvl9pPr>
          </a:lstStyle>
          <a:p>
            <a:r>
              <a:t>xx%</a:t>
            </a:r>
          </a:p>
        </p:txBody>
      </p:sp>
      <p:sp>
        <p:nvSpPr>
          <p:cNvPr id="46" name="Google Shape;46;p11"/>
          <p:cNvSpPr txBox="1">
            <a:spLocks noGrp="1"/>
          </p:cNvSpPr>
          <p:nvPr>
            <p:ph type="body" idx="1"/>
          </p:nvPr>
        </p:nvSpPr>
        <p:spPr>
          <a:xfrm>
            <a:off x="311700" y="3152225"/>
            <a:ext cx="8520600" cy="1300800"/>
          </a:xfrm>
          <a:prstGeom prst="rect">
            <a:avLst/>
          </a:prstGeom>
        </p:spPr>
        <p:txBody>
          <a:bodyPr spcFirstLastPara="1" wrap="square" lIns="91425" tIns="91425" rIns="91425" bIns="91425" anchor="t" anchorCtr="0">
            <a:normAutofit/>
          </a:bodyPr>
          <a:lstStyle>
            <a:lvl1pPr marL="457200" lvl="0" indent="-342900" algn="ctr">
              <a:spcBef>
                <a:spcPts val="0"/>
              </a:spcBef>
              <a:spcAft>
                <a:spcPts val="0"/>
              </a:spcAft>
              <a:buSzPts val="1800"/>
              <a:buChar char="●"/>
              <a:defRPr/>
            </a:lvl1pPr>
            <a:lvl2pPr marL="914400" lvl="1" indent="-317500" algn="ctr">
              <a:spcBef>
                <a:spcPts val="0"/>
              </a:spcBef>
              <a:spcAft>
                <a:spcPts val="0"/>
              </a:spcAft>
              <a:buSzPts val="1400"/>
              <a:buChar char="○"/>
              <a:defRPr/>
            </a:lvl2pPr>
            <a:lvl3pPr marL="1371600" lvl="2" indent="-317500" algn="ctr">
              <a:spcBef>
                <a:spcPts val="0"/>
              </a:spcBef>
              <a:spcAft>
                <a:spcPts val="0"/>
              </a:spcAft>
              <a:buSzPts val="1400"/>
              <a:buChar char="■"/>
              <a:defRPr/>
            </a:lvl3pPr>
            <a:lvl4pPr marL="1828800" lvl="3" indent="-317500" algn="ctr">
              <a:spcBef>
                <a:spcPts val="0"/>
              </a:spcBef>
              <a:spcAft>
                <a:spcPts val="0"/>
              </a:spcAft>
              <a:buSzPts val="1400"/>
              <a:buChar char="●"/>
              <a:defRPr/>
            </a:lvl4pPr>
            <a:lvl5pPr marL="2286000" lvl="4" indent="-317500" algn="ctr">
              <a:spcBef>
                <a:spcPts val="0"/>
              </a:spcBef>
              <a:spcAft>
                <a:spcPts val="0"/>
              </a:spcAft>
              <a:buSzPts val="1400"/>
              <a:buChar char="○"/>
              <a:defRPr/>
            </a:lvl5pPr>
            <a:lvl6pPr marL="2743200" lvl="5" indent="-317500" algn="ctr">
              <a:spcBef>
                <a:spcPts val="0"/>
              </a:spcBef>
              <a:spcAft>
                <a:spcPts val="0"/>
              </a:spcAft>
              <a:buSzPts val="1400"/>
              <a:buChar char="■"/>
              <a:defRPr/>
            </a:lvl6pPr>
            <a:lvl7pPr marL="3200400" lvl="6" indent="-317500" algn="ctr">
              <a:spcBef>
                <a:spcPts val="0"/>
              </a:spcBef>
              <a:spcAft>
                <a:spcPts val="0"/>
              </a:spcAft>
              <a:buSzPts val="1400"/>
              <a:buChar char="●"/>
              <a:defRPr/>
            </a:lvl7pPr>
            <a:lvl8pPr marL="3657600" lvl="7" indent="-317500" algn="ctr">
              <a:spcBef>
                <a:spcPts val="0"/>
              </a:spcBef>
              <a:spcAft>
                <a:spcPts val="0"/>
              </a:spcAft>
              <a:buSzPts val="1400"/>
              <a:buChar char="○"/>
              <a:defRPr/>
            </a:lvl8pPr>
            <a:lvl9pPr marL="4114800" lvl="8" indent="-317500" algn="ctr">
              <a:spcBef>
                <a:spcPts val="0"/>
              </a:spcBef>
              <a:spcAft>
                <a:spcPts val="0"/>
              </a:spcAft>
              <a:buSzPts val="1400"/>
              <a:buChar char="■"/>
              <a:defRPr/>
            </a:lvl9pPr>
          </a:lstStyle>
          <a:p>
            <a:endParaRPr/>
          </a:p>
        </p:txBody>
      </p:sp>
      <p:sp>
        <p:nvSpPr>
          <p:cNvPr id="47" name="Google Shape;47;p11"/>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48"/>
        <p:cNvGrpSpPr/>
        <p:nvPr/>
      </p:nvGrpSpPr>
      <p:grpSpPr>
        <a:xfrm>
          <a:off x="0" y="0"/>
          <a:ext cx="0" cy="0"/>
          <a:chOff x="0" y="0"/>
          <a:chExt cx="0" cy="0"/>
        </a:xfrm>
      </p:grpSpPr>
      <p:sp>
        <p:nvSpPr>
          <p:cNvPr id="49" name="Google Shape;49;p1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2">
    <p:bg>
      <p:bgPr>
        <a:solidFill>
          <a:schemeClr val="lt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rmAutofit/>
          </a:bodyPr>
          <a:lstStyle>
            <a:lvl1pPr lvl="0">
              <a:spcBef>
                <a:spcPts val="0"/>
              </a:spcBef>
              <a:spcAft>
                <a:spcPts val="0"/>
              </a:spcAft>
              <a:buClr>
                <a:schemeClr val="dk1"/>
              </a:buClr>
              <a:buSzPts val="2800"/>
              <a:buNone/>
              <a:defRPr sz="2800">
                <a:solidFill>
                  <a:schemeClr val="dk1"/>
                </a:solidFill>
              </a:defRPr>
            </a:lvl1pPr>
            <a:lvl2pPr lvl="1">
              <a:spcBef>
                <a:spcPts val="0"/>
              </a:spcBef>
              <a:spcAft>
                <a:spcPts val="0"/>
              </a:spcAft>
              <a:buClr>
                <a:schemeClr val="dk1"/>
              </a:buClr>
              <a:buSzPts val="2800"/>
              <a:buNone/>
              <a:defRPr sz="2800">
                <a:solidFill>
                  <a:schemeClr val="dk1"/>
                </a:solidFill>
              </a:defRPr>
            </a:lvl2pPr>
            <a:lvl3pPr lvl="2">
              <a:spcBef>
                <a:spcPts val="0"/>
              </a:spcBef>
              <a:spcAft>
                <a:spcPts val="0"/>
              </a:spcAft>
              <a:buClr>
                <a:schemeClr val="dk1"/>
              </a:buClr>
              <a:buSzPts val="2800"/>
              <a:buNone/>
              <a:defRPr sz="2800">
                <a:solidFill>
                  <a:schemeClr val="dk1"/>
                </a:solidFill>
              </a:defRPr>
            </a:lvl3pPr>
            <a:lvl4pPr lvl="3">
              <a:spcBef>
                <a:spcPts val="0"/>
              </a:spcBef>
              <a:spcAft>
                <a:spcPts val="0"/>
              </a:spcAft>
              <a:buClr>
                <a:schemeClr val="dk1"/>
              </a:buClr>
              <a:buSzPts val="2800"/>
              <a:buNone/>
              <a:defRPr sz="2800">
                <a:solidFill>
                  <a:schemeClr val="dk1"/>
                </a:solidFill>
              </a:defRPr>
            </a:lvl4pPr>
            <a:lvl5pPr lvl="4">
              <a:spcBef>
                <a:spcPts val="0"/>
              </a:spcBef>
              <a:spcAft>
                <a:spcPts val="0"/>
              </a:spcAft>
              <a:buClr>
                <a:schemeClr val="dk1"/>
              </a:buClr>
              <a:buSzPts val="2800"/>
              <a:buNone/>
              <a:defRPr sz="2800">
                <a:solidFill>
                  <a:schemeClr val="dk1"/>
                </a:solidFill>
              </a:defRPr>
            </a:lvl5pPr>
            <a:lvl6pPr lvl="5">
              <a:spcBef>
                <a:spcPts val="0"/>
              </a:spcBef>
              <a:spcAft>
                <a:spcPts val="0"/>
              </a:spcAft>
              <a:buClr>
                <a:schemeClr val="dk1"/>
              </a:buClr>
              <a:buSzPts val="2800"/>
              <a:buNone/>
              <a:defRPr sz="2800">
                <a:solidFill>
                  <a:schemeClr val="dk1"/>
                </a:solidFill>
              </a:defRPr>
            </a:lvl6pPr>
            <a:lvl7pPr lvl="6">
              <a:spcBef>
                <a:spcPts val="0"/>
              </a:spcBef>
              <a:spcAft>
                <a:spcPts val="0"/>
              </a:spcAft>
              <a:buClr>
                <a:schemeClr val="dk1"/>
              </a:buClr>
              <a:buSzPts val="2800"/>
              <a:buNone/>
              <a:defRPr sz="2800">
                <a:solidFill>
                  <a:schemeClr val="dk1"/>
                </a:solidFill>
              </a:defRPr>
            </a:lvl7pPr>
            <a:lvl8pPr lvl="7">
              <a:spcBef>
                <a:spcPts val="0"/>
              </a:spcBef>
              <a:spcAft>
                <a:spcPts val="0"/>
              </a:spcAft>
              <a:buClr>
                <a:schemeClr val="dk1"/>
              </a:buClr>
              <a:buSzPts val="2800"/>
              <a:buNone/>
              <a:defRPr sz="2800">
                <a:solidFill>
                  <a:schemeClr val="dk1"/>
                </a:solidFill>
              </a:defRPr>
            </a:lvl8pPr>
            <a:lvl9pPr lvl="8">
              <a:spcBef>
                <a:spcPts val="0"/>
              </a:spcBef>
              <a:spcAft>
                <a:spcPts val="0"/>
              </a:spcAft>
              <a:buClr>
                <a:schemeClr val="dk1"/>
              </a:buClr>
              <a:buSzPts val="2800"/>
              <a:buNone/>
              <a:defRPr sz="2800">
                <a:solidFill>
                  <a:schemeClr val="dk1"/>
                </a:solidFill>
              </a:defRPr>
            </a:lvl9pPr>
          </a:lstStyle>
          <a:p>
            <a:endParaRPr/>
          </a:p>
        </p:txBody>
      </p:sp>
      <p:sp>
        <p:nvSpPr>
          <p:cNvPr id="7" name="Google Shape;7;p1"/>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rmAutofit/>
          </a:bodyPr>
          <a:lstStyle>
            <a:lvl1pPr marL="457200" lvl="0" indent="-342900">
              <a:lnSpc>
                <a:spcPct val="115000"/>
              </a:lnSpc>
              <a:spcBef>
                <a:spcPts val="0"/>
              </a:spcBef>
              <a:spcAft>
                <a:spcPts val="0"/>
              </a:spcAft>
              <a:buClr>
                <a:schemeClr val="dk2"/>
              </a:buClr>
              <a:buSzPts val="1800"/>
              <a:buChar char="●"/>
              <a:defRPr sz="1800">
                <a:solidFill>
                  <a:schemeClr val="dk2"/>
                </a:solidFill>
              </a:defRPr>
            </a:lvl1pPr>
            <a:lvl2pPr marL="914400" lvl="1" indent="-317500">
              <a:lnSpc>
                <a:spcPct val="115000"/>
              </a:lnSpc>
              <a:spcBef>
                <a:spcPts val="0"/>
              </a:spcBef>
              <a:spcAft>
                <a:spcPts val="0"/>
              </a:spcAft>
              <a:buClr>
                <a:schemeClr val="dk2"/>
              </a:buClr>
              <a:buSzPts val="1400"/>
              <a:buChar char="○"/>
              <a:defRPr>
                <a:solidFill>
                  <a:schemeClr val="dk2"/>
                </a:solidFill>
              </a:defRPr>
            </a:lvl2pPr>
            <a:lvl3pPr marL="1371600" lvl="2" indent="-317500">
              <a:lnSpc>
                <a:spcPct val="115000"/>
              </a:lnSpc>
              <a:spcBef>
                <a:spcPts val="0"/>
              </a:spcBef>
              <a:spcAft>
                <a:spcPts val="0"/>
              </a:spcAft>
              <a:buClr>
                <a:schemeClr val="dk2"/>
              </a:buClr>
              <a:buSzPts val="1400"/>
              <a:buChar char="■"/>
              <a:defRPr>
                <a:solidFill>
                  <a:schemeClr val="dk2"/>
                </a:solidFill>
              </a:defRPr>
            </a:lvl3pPr>
            <a:lvl4pPr marL="1828800" lvl="3" indent="-317500">
              <a:lnSpc>
                <a:spcPct val="115000"/>
              </a:lnSpc>
              <a:spcBef>
                <a:spcPts val="0"/>
              </a:spcBef>
              <a:spcAft>
                <a:spcPts val="0"/>
              </a:spcAft>
              <a:buClr>
                <a:schemeClr val="dk2"/>
              </a:buClr>
              <a:buSzPts val="1400"/>
              <a:buChar char="●"/>
              <a:defRPr>
                <a:solidFill>
                  <a:schemeClr val="dk2"/>
                </a:solidFill>
              </a:defRPr>
            </a:lvl4pPr>
            <a:lvl5pPr marL="2286000" lvl="4" indent="-317500">
              <a:lnSpc>
                <a:spcPct val="115000"/>
              </a:lnSpc>
              <a:spcBef>
                <a:spcPts val="0"/>
              </a:spcBef>
              <a:spcAft>
                <a:spcPts val="0"/>
              </a:spcAft>
              <a:buClr>
                <a:schemeClr val="dk2"/>
              </a:buClr>
              <a:buSzPts val="1400"/>
              <a:buChar char="○"/>
              <a:defRPr>
                <a:solidFill>
                  <a:schemeClr val="dk2"/>
                </a:solidFill>
              </a:defRPr>
            </a:lvl5pPr>
            <a:lvl6pPr marL="2743200" lvl="5" indent="-317500">
              <a:lnSpc>
                <a:spcPct val="115000"/>
              </a:lnSpc>
              <a:spcBef>
                <a:spcPts val="0"/>
              </a:spcBef>
              <a:spcAft>
                <a:spcPts val="0"/>
              </a:spcAft>
              <a:buClr>
                <a:schemeClr val="dk2"/>
              </a:buClr>
              <a:buSzPts val="1400"/>
              <a:buChar char="■"/>
              <a:defRPr>
                <a:solidFill>
                  <a:schemeClr val="dk2"/>
                </a:solidFill>
              </a:defRPr>
            </a:lvl6pPr>
            <a:lvl7pPr marL="3200400" lvl="6" indent="-317500">
              <a:lnSpc>
                <a:spcPct val="115000"/>
              </a:lnSpc>
              <a:spcBef>
                <a:spcPts val="0"/>
              </a:spcBef>
              <a:spcAft>
                <a:spcPts val="0"/>
              </a:spcAft>
              <a:buClr>
                <a:schemeClr val="dk2"/>
              </a:buClr>
              <a:buSzPts val="1400"/>
              <a:buChar char="●"/>
              <a:defRPr>
                <a:solidFill>
                  <a:schemeClr val="dk2"/>
                </a:solidFill>
              </a:defRPr>
            </a:lvl7pPr>
            <a:lvl8pPr marL="3657600" lvl="7" indent="-317500">
              <a:lnSpc>
                <a:spcPct val="115000"/>
              </a:lnSpc>
              <a:spcBef>
                <a:spcPts val="0"/>
              </a:spcBef>
              <a:spcAft>
                <a:spcPts val="0"/>
              </a:spcAft>
              <a:buClr>
                <a:schemeClr val="dk2"/>
              </a:buClr>
              <a:buSzPts val="1400"/>
              <a:buChar char="○"/>
              <a:defRPr>
                <a:solidFill>
                  <a:schemeClr val="dk2"/>
                </a:solidFill>
              </a:defRPr>
            </a:lvl8pPr>
            <a:lvl9pPr marL="4114800" lvl="8" indent="-317500">
              <a:lnSpc>
                <a:spcPct val="115000"/>
              </a:lnSpc>
              <a:spcBef>
                <a:spcPts val="0"/>
              </a:spcBef>
              <a:spcAft>
                <a:spcPts val="0"/>
              </a:spcAft>
              <a:buClr>
                <a:schemeClr val="dk2"/>
              </a:buClr>
              <a:buSzPts val="1400"/>
              <a:buChar char="■"/>
              <a:defRPr>
                <a:solidFill>
                  <a:schemeClr val="dk2"/>
                </a:solidFill>
              </a:defRPr>
            </a:lvl9pPr>
          </a:lstStyle>
          <a:p>
            <a:endParaRPr/>
          </a:p>
        </p:txBody>
      </p:sp>
      <p:sp>
        <p:nvSpPr>
          <p:cNvPr id="8" name="Google Shape;8;p1"/>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lvl="0" algn="r">
              <a:buNone/>
              <a:defRPr sz="1000">
                <a:solidFill>
                  <a:schemeClr val="dk2"/>
                </a:solidFill>
              </a:defRPr>
            </a:lvl1pPr>
            <a:lvl2pPr lvl="1" algn="r">
              <a:buNone/>
              <a:defRPr sz="1000">
                <a:solidFill>
                  <a:schemeClr val="dk2"/>
                </a:solidFill>
              </a:defRPr>
            </a:lvl2pPr>
            <a:lvl3pPr lvl="2" algn="r">
              <a:buNone/>
              <a:defRPr sz="1000">
                <a:solidFill>
                  <a:schemeClr val="dk2"/>
                </a:solidFill>
              </a:defRPr>
            </a:lvl3pPr>
            <a:lvl4pPr lvl="3" algn="r">
              <a:buNone/>
              <a:defRPr sz="1000">
                <a:solidFill>
                  <a:schemeClr val="dk2"/>
                </a:solidFill>
              </a:defRPr>
            </a:lvl4pPr>
            <a:lvl5pPr lvl="4" algn="r">
              <a:buNone/>
              <a:defRPr sz="1000">
                <a:solidFill>
                  <a:schemeClr val="dk2"/>
                </a:solidFill>
              </a:defRPr>
            </a:lvl5pPr>
            <a:lvl6pPr lvl="5" algn="r">
              <a:buNone/>
              <a:defRPr sz="1000">
                <a:solidFill>
                  <a:schemeClr val="dk2"/>
                </a:solidFill>
              </a:defRPr>
            </a:lvl6pPr>
            <a:lvl7pPr lvl="6" algn="r">
              <a:buNone/>
              <a:defRPr sz="1000">
                <a:solidFill>
                  <a:schemeClr val="dk2"/>
                </a:solidFill>
              </a:defRPr>
            </a:lvl7pPr>
            <a:lvl8pPr lvl="7" algn="r">
              <a:buNone/>
              <a:defRPr sz="1000">
                <a:solidFill>
                  <a:schemeClr val="dk2"/>
                </a:solidFill>
              </a:defRPr>
            </a:lvl8pPr>
            <a:lvl9pPr lvl="8" algn="r">
              <a:buNone/>
              <a:defRPr sz="1000">
                <a:solidFill>
                  <a:schemeClr val="dk2"/>
                </a:solidFill>
              </a:defRPr>
            </a:lvl9pPr>
          </a:lstStyle>
          <a:p>
            <a:pPr marL="0" lvl="0" indent="0" algn="r" rtl="0">
              <a:spcBef>
                <a:spcPts val="0"/>
              </a:spcBef>
              <a:spcAft>
                <a:spcPts val="0"/>
              </a:spcAft>
              <a:buNone/>
            </a:pPr>
            <a:fld id="{00000000-1234-1234-1234-123412341234}" type="slidenum">
              <a:rPr lang="en-GB"/>
              <a:t>‹#›</a:t>
            </a:fld>
            <a:endParaRPr/>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3" Type="http://schemas.openxmlformats.org/officeDocument/2006/relationships/hyperlink" Target="https://www.youtube.com/watch?v=xc64qurhFng" TargetMode="External"/><Relationship Id="rId2" Type="http://schemas.openxmlformats.org/officeDocument/2006/relationships/notesSlide" Target="../notesSlides/notesSlide3.xml"/><Relationship Id="rId1" Type="http://schemas.openxmlformats.org/officeDocument/2006/relationships/slideLayout" Target="../slideLayouts/slideLayout3.xml"/><Relationship Id="rId4" Type="http://schemas.openxmlformats.org/officeDocument/2006/relationships/image" Target="../media/image2.png"/></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7.png"/><Relationship Id="rId2" Type="http://schemas.openxmlformats.org/officeDocument/2006/relationships/notesSlide" Target="../notesSlides/notesSlide6.xml"/><Relationship Id="rId1" Type="http://schemas.openxmlformats.org/officeDocument/2006/relationships/slideLayout" Target="../slideLayouts/slideLayout3.xml"/><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image" Target="../media/image4.png"/></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4.xml"/><Relationship Id="rId1" Type="http://schemas.openxmlformats.org/officeDocument/2006/relationships/slideLayout" Target="../slideLayouts/slideLayout3.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9.png"/></Relationships>
</file>

<file path=ppt/slides/_rels/slide1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5.xml"/><Relationship Id="rId1" Type="http://schemas.openxmlformats.org/officeDocument/2006/relationships/slideLayout" Target="../slideLayouts/slideLayout3.xml"/><Relationship Id="rId6" Type="http://schemas.openxmlformats.org/officeDocument/2006/relationships/image" Target="../media/image15.png"/><Relationship Id="rId5" Type="http://schemas.openxmlformats.org/officeDocument/2006/relationships/image" Target="../media/image14.png"/><Relationship Id="rId4" Type="http://schemas.openxmlformats.org/officeDocument/2006/relationships/image" Target="../media/image13.png"/></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8" Type="http://schemas.openxmlformats.org/officeDocument/2006/relationships/image" Target="../media/image21.png"/><Relationship Id="rId13" Type="http://schemas.openxmlformats.org/officeDocument/2006/relationships/image" Target="../media/image26.png"/><Relationship Id="rId3" Type="http://schemas.openxmlformats.org/officeDocument/2006/relationships/image" Target="../media/image16.png"/><Relationship Id="rId7" Type="http://schemas.openxmlformats.org/officeDocument/2006/relationships/image" Target="../media/image20.png"/><Relationship Id="rId12" Type="http://schemas.openxmlformats.org/officeDocument/2006/relationships/image" Target="../media/image25.png"/><Relationship Id="rId2" Type="http://schemas.openxmlformats.org/officeDocument/2006/relationships/notesSlide" Target="../notesSlides/notesSlide19.xml"/><Relationship Id="rId1" Type="http://schemas.openxmlformats.org/officeDocument/2006/relationships/slideLayout" Target="../slideLayouts/slideLayout3.xml"/><Relationship Id="rId6" Type="http://schemas.openxmlformats.org/officeDocument/2006/relationships/image" Target="../media/image19.png"/><Relationship Id="rId11" Type="http://schemas.openxmlformats.org/officeDocument/2006/relationships/image" Target="../media/image24.png"/><Relationship Id="rId5" Type="http://schemas.openxmlformats.org/officeDocument/2006/relationships/image" Target="../media/image18.png"/><Relationship Id="rId15" Type="http://schemas.openxmlformats.org/officeDocument/2006/relationships/image" Target="../media/image28.png"/><Relationship Id="rId10" Type="http://schemas.openxmlformats.org/officeDocument/2006/relationships/image" Target="../media/image23.png"/><Relationship Id="rId4" Type="http://schemas.openxmlformats.org/officeDocument/2006/relationships/image" Target="../media/image17.png"/><Relationship Id="rId9" Type="http://schemas.openxmlformats.org/officeDocument/2006/relationships/image" Target="../media/image22.png"/><Relationship Id="rId14" Type="http://schemas.openxmlformats.org/officeDocument/2006/relationships/image" Target="../media/image27.png"/></Relationships>
</file>

<file path=ppt/slides/_rels/slide20.xml.rels><?xml version="1.0" encoding="UTF-8" standalone="yes"?>
<Relationships xmlns="http://schemas.openxmlformats.org/package/2006/relationships"><Relationship Id="rId8" Type="http://schemas.openxmlformats.org/officeDocument/2006/relationships/image" Target="../media/image20.png"/><Relationship Id="rId3" Type="http://schemas.openxmlformats.org/officeDocument/2006/relationships/image" Target="../media/image16.png"/><Relationship Id="rId7" Type="http://schemas.openxmlformats.org/officeDocument/2006/relationships/image" Target="../media/image21.png"/><Relationship Id="rId2" Type="http://schemas.openxmlformats.org/officeDocument/2006/relationships/notesSlide" Target="../notesSlides/notesSlide20.xml"/><Relationship Id="rId1" Type="http://schemas.openxmlformats.org/officeDocument/2006/relationships/slideLayout" Target="../slideLayouts/slideLayout3.xml"/><Relationship Id="rId6" Type="http://schemas.openxmlformats.org/officeDocument/2006/relationships/image" Target="../media/image19.png"/><Relationship Id="rId5" Type="http://schemas.openxmlformats.org/officeDocument/2006/relationships/image" Target="../media/image18.png"/><Relationship Id="rId4" Type="http://schemas.openxmlformats.org/officeDocument/2006/relationships/image" Target="../media/image17.png"/></Relationships>
</file>

<file path=ppt/slides/_rels/slide21.xml.rels><?xml version="1.0" encoding="UTF-8" standalone="yes"?>
<Relationships xmlns="http://schemas.openxmlformats.org/package/2006/relationships"><Relationship Id="rId8" Type="http://schemas.openxmlformats.org/officeDocument/2006/relationships/image" Target="../media/image27.png"/><Relationship Id="rId3" Type="http://schemas.openxmlformats.org/officeDocument/2006/relationships/image" Target="../media/image22.png"/><Relationship Id="rId7" Type="http://schemas.openxmlformats.org/officeDocument/2006/relationships/image" Target="../media/image26.png"/><Relationship Id="rId2" Type="http://schemas.openxmlformats.org/officeDocument/2006/relationships/notesSlide" Target="../notesSlides/notesSlide21.xml"/><Relationship Id="rId1" Type="http://schemas.openxmlformats.org/officeDocument/2006/relationships/slideLayout" Target="../slideLayouts/slideLayout3.xml"/><Relationship Id="rId6" Type="http://schemas.openxmlformats.org/officeDocument/2006/relationships/image" Target="../media/image25.png"/><Relationship Id="rId5" Type="http://schemas.openxmlformats.org/officeDocument/2006/relationships/image" Target="../media/image24.png"/><Relationship Id="rId4" Type="http://schemas.openxmlformats.org/officeDocument/2006/relationships/image" Target="../media/image23.png"/><Relationship Id="rId9" Type="http://schemas.openxmlformats.org/officeDocument/2006/relationships/image" Target="../media/image28.png"/></Relationships>
</file>

<file path=ppt/slides/_rels/slide22.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22.xml"/><Relationship Id="rId1" Type="http://schemas.openxmlformats.org/officeDocument/2006/relationships/slideLayout" Target="../slideLayouts/slideLayout3.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3.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3.xml"/></Relationships>
</file>

<file path=ppt/slides/_rels/slide25.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25.xml"/><Relationship Id="rId1" Type="http://schemas.openxmlformats.org/officeDocument/2006/relationships/slideLayout" Target="../slideLayouts/slideLayout3.xml"/></Relationships>
</file>

<file path=ppt/slides/_rels/slide26.xml.rels><?xml version="1.0" encoding="UTF-8" standalone="yes"?>
<Relationships xmlns="http://schemas.openxmlformats.org/package/2006/relationships"><Relationship Id="rId8" Type="http://schemas.openxmlformats.org/officeDocument/2006/relationships/image" Target="../media/image36.png"/><Relationship Id="rId3" Type="http://schemas.openxmlformats.org/officeDocument/2006/relationships/image" Target="../media/image31.png"/><Relationship Id="rId7" Type="http://schemas.openxmlformats.org/officeDocument/2006/relationships/image" Target="../media/image35.png"/><Relationship Id="rId2" Type="http://schemas.openxmlformats.org/officeDocument/2006/relationships/notesSlide" Target="../notesSlides/notesSlide26.xml"/><Relationship Id="rId1" Type="http://schemas.openxmlformats.org/officeDocument/2006/relationships/slideLayout" Target="../slideLayouts/slideLayout3.xml"/><Relationship Id="rId6" Type="http://schemas.openxmlformats.org/officeDocument/2006/relationships/image" Target="../media/image34.png"/><Relationship Id="rId5" Type="http://schemas.openxmlformats.org/officeDocument/2006/relationships/image" Target="../media/image33.png"/><Relationship Id="rId10" Type="http://schemas.openxmlformats.org/officeDocument/2006/relationships/image" Target="../media/image38.png"/><Relationship Id="rId4" Type="http://schemas.openxmlformats.org/officeDocument/2006/relationships/image" Target="../media/image32.png"/><Relationship Id="rId9" Type="http://schemas.openxmlformats.org/officeDocument/2006/relationships/image" Target="../media/image37.png"/></Relationships>
</file>

<file path=ppt/slides/_rels/slide27.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27.xml"/><Relationship Id="rId1" Type="http://schemas.openxmlformats.org/officeDocument/2006/relationships/slideLayout" Target="../slideLayouts/slideLayout3.xml"/></Relationships>
</file>

<file path=ppt/slides/_rels/slide2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8.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53"/>
        <p:cNvGrpSpPr/>
        <p:nvPr/>
      </p:nvGrpSpPr>
      <p:grpSpPr>
        <a:xfrm>
          <a:off x="0" y="0"/>
          <a:ext cx="0" cy="0"/>
          <a:chOff x="0" y="0"/>
          <a:chExt cx="0" cy="0"/>
        </a:xfrm>
      </p:grpSpPr>
      <p:pic>
        <p:nvPicPr>
          <p:cNvPr id="54" name="Google Shape;54;p13"/>
          <p:cNvPicPr preferRelativeResize="0"/>
          <p:nvPr/>
        </p:nvPicPr>
        <p:blipFill>
          <a:blip r:embed="rId3">
            <a:alphaModFix/>
          </a:blip>
          <a:stretch>
            <a:fillRect/>
          </a:stretch>
        </p:blipFill>
        <p:spPr>
          <a:xfrm>
            <a:off x="1988525" y="0"/>
            <a:ext cx="5652195" cy="5143500"/>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58"/>
        <p:cNvGrpSpPr/>
        <p:nvPr/>
      </p:nvGrpSpPr>
      <p:grpSpPr>
        <a:xfrm>
          <a:off x="0" y="0"/>
          <a:ext cx="0" cy="0"/>
          <a:chOff x="0" y="0"/>
          <a:chExt cx="0" cy="0"/>
        </a:xfrm>
      </p:grpSpPr>
      <p:sp>
        <p:nvSpPr>
          <p:cNvPr id="59" name="Google Shape;59;p14"/>
          <p:cNvSpPr txBox="1">
            <a:spLocks noGrp="1"/>
          </p:cNvSpPr>
          <p:nvPr>
            <p:ph type="title"/>
          </p:nvPr>
        </p:nvSpPr>
        <p:spPr>
          <a:xfrm>
            <a:off x="384475" y="1574475"/>
            <a:ext cx="8520600" cy="1070100"/>
          </a:xfrm>
          <a:prstGeom prst="rect">
            <a:avLst/>
          </a:prstGeom>
        </p:spPr>
        <p:txBody>
          <a:bodyPr spcFirstLastPara="1" wrap="square" lIns="91425" tIns="91425" rIns="91425" bIns="91425" anchor="t" anchorCtr="0">
            <a:normAutofit/>
          </a:bodyPr>
          <a:lstStyle/>
          <a:p>
            <a:pPr marL="0" lvl="0" indent="0" algn="ctr" rtl="0">
              <a:spcBef>
                <a:spcPts val="0"/>
              </a:spcBef>
              <a:spcAft>
                <a:spcPts val="0"/>
              </a:spcAft>
              <a:buNone/>
            </a:pPr>
            <a:r>
              <a:rPr lang="en-GB"/>
              <a:t>LO:  I am learning to use timelines to describe the important events that happened in the past.</a:t>
            </a:r>
            <a:endParaRPr/>
          </a:p>
          <a:p>
            <a:pPr marL="0" lvl="0" indent="0" algn="ctr" rtl="0">
              <a:spcBef>
                <a:spcPts val="0"/>
              </a:spcBef>
              <a:spcAft>
                <a:spcPts val="0"/>
              </a:spcAft>
              <a:buNone/>
            </a:pPr>
            <a:endParaRPr/>
          </a:p>
          <a:p>
            <a:pPr marL="0" lvl="0" indent="0" algn="ctr" rtl="0">
              <a:spcBef>
                <a:spcPts val="0"/>
              </a:spcBef>
              <a:spcAft>
                <a:spcPts val="0"/>
              </a:spcAft>
              <a:buNone/>
            </a:pPr>
            <a:endParaRPr>
              <a:solidFill>
                <a:srgbClr val="FF0000"/>
              </a:solidFill>
            </a:endParaRPr>
          </a:p>
          <a:p>
            <a:pPr marL="0" lvl="0" indent="0" algn="ctr" rtl="0">
              <a:spcBef>
                <a:spcPts val="0"/>
              </a:spcBef>
              <a:spcAft>
                <a:spcPts val="0"/>
              </a:spcAft>
              <a:buNone/>
            </a:pPr>
            <a:endParaRPr>
              <a:solidFill>
                <a:srgbClr val="FF0000"/>
              </a:solidFill>
            </a:endParaRPr>
          </a:p>
        </p:txBody>
      </p:sp>
      <p:sp>
        <p:nvSpPr>
          <p:cNvPr id="60" name="Google Shape;60;p14"/>
          <p:cNvSpPr txBox="1"/>
          <p:nvPr/>
        </p:nvSpPr>
        <p:spPr>
          <a:xfrm>
            <a:off x="0" y="4189200"/>
            <a:ext cx="9061800" cy="8928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GB" sz="2300">
                <a:solidFill>
                  <a:srgbClr val="FF0000"/>
                </a:solidFill>
              </a:rPr>
              <a:t>Write the timeline and underline or highlight the keywords and circle any words that you don’t understand.</a:t>
            </a:r>
            <a:endParaRPr sz="90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64"/>
        <p:cNvGrpSpPr/>
        <p:nvPr/>
      </p:nvGrpSpPr>
      <p:grpSpPr>
        <a:xfrm>
          <a:off x="0" y="0"/>
          <a:ext cx="0" cy="0"/>
          <a:chOff x="0" y="0"/>
          <a:chExt cx="0" cy="0"/>
        </a:xfrm>
      </p:grpSpPr>
      <p:sp>
        <p:nvSpPr>
          <p:cNvPr id="65" name="Google Shape;65;p15"/>
          <p:cNvSpPr txBox="1">
            <a:spLocks noGrp="1"/>
          </p:cNvSpPr>
          <p:nvPr>
            <p:ph type="title"/>
          </p:nvPr>
        </p:nvSpPr>
        <p:spPr>
          <a:xfrm>
            <a:off x="311700" y="153875"/>
            <a:ext cx="8520600" cy="572700"/>
          </a:xfrm>
          <a:prstGeom prst="rect">
            <a:avLst/>
          </a:prstGeom>
        </p:spPr>
        <p:txBody>
          <a:bodyPr spcFirstLastPara="1" wrap="square" lIns="91425" tIns="91425" rIns="91425" bIns="91425" anchor="t" anchorCtr="0">
            <a:normAutofit fontScale="90000"/>
          </a:bodyPr>
          <a:lstStyle/>
          <a:p>
            <a:pPr marL="0" lvl="0" indent="0" algn="ctr" rtl="0">
              <a:spcBef>
                <a:spcPts val="0"/>
              </a:spcBef>
              <a:spcAft>
                <a:spcPts val="0"/>
              </a:spcAft>
              <a:buNone/>
            </a:pPr>
            <a:r>
              <a:rPr lang="en-GB"/>
              <a:t>What is a timeline?</a:t>
            </a:r>
            <a:endParaRPr/>
          </a:p>
        </p:txBody>
      </p:sp>
      <p:sp>
        <p:nvSpPr>
          <p:cNvPr id="66" name="Google Shape;66;p15"/>
          <p:cNvSpPr txBox="1"/>
          <p:nvPr/>
        </p:nvSpPr>
        <p:spPr>
          <a:xfrm>
            <a:off x="2157900" y="726575"/>
            <a:ext cx="4828200" cy="615600"/>
          </a:xfrm>
          <a:prstGeom prst="rect">
            <a:avLst/>
          </a:prstGeom>
          <a:noFill/>
          <a:ln>
            <a:noFill/>
          </a:ln>
        </p:spPr>
        <p:txBody>
          <a:bodyPr spcFirstLastPara="1" wrap="square" lIns="91425" tIns="91425" rIns="91425" bIns="91425" anchor="t" anchorCtr="0">
            <a:spAutoFit/>
          </a:bodyPr>
          <a:lstStyle/>
          <a:p>
            <a:pPr marL="0" lvl="0" indent="0" algn="ctr" rtl="0">
              <a:spcBef>
                <a:spcPts val="0"/>
              </a:spcBef>
              <a:spcAft>
                <a:spcPts val="0"/>
              </a:spcAft>
              <a:buNone/>
            </a:pPr>
            <a:r>
              <a:rPr lang="en-GB" u="sng">
                <a:solidFill>
                  <a:schemeClr val="hlink"/>
                </a:solidFill>
                <a:hlinkClick r:id="rId3"/>
              </a:rPr>
              <a:t>https://www.youtube.com/watch?v=xc64qurhFng</a:t>
            </a:r>
            <a:endParaRPr/>
          </a:p>
          <a:p>
            <a:pPr marL="0" lvl="0" indent="0" algn="ctr" rtl="0">
              <a:spcBef>
                <a:spcPts val="0"/>
              </a:spcBef>
              <a:spcAft>
                <a:spcPts val="0"/>
              </a:spcAft>
              <a:buNone/>
            </a:pPr>
            <a:endParaRPr/>
          </a:p>
        </p:txBody>
      </p:sp>
      <p:pic>
        <p:nvPicPr>
          <p:cNvPr id="67" name="Google Shape;67;p15">
            <a:hlinkClick r:id="rId3"/>
          </p:cNvPr>
          <p:cNvPicPr preferRelativeResize="0"/>
          <p:nvPr/>
        </p:nvPicPr>
        <p:blipFill>
          <a:blip r:embed="rId4">
            <a:alphaModFix/>
          </a:blip>
          <a:stretch>
            <a:fillRect/>
          </a:stretch>
        </p:blipFill>
        <p:spPr>
          <a:xfrm>
            <a:off x="1479675" y="1167050"/>
            <a:ext cx="6184643" cy="3496525"/>
          </a:xfrm>
          <a:prstGeom prst="rect">
            <a:avLst/>
          </a:prstGeom>
          <a:noFill/>
          <a:ln>
            <a:noFill/>
          </a:ln>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71"/>
        <p:cNvGrpSpPr/>
        <p:nvPr/>
      </p:nvGrpSpPr>
      <p:grpSpPr>
        <a:xfrm>
          <a:off x="0" y="0"/>
          <a:ext cx="0" cy="0"/>
          <a:chOff x="0" y="0"/>
          <a:chExt cx="0" cy="0"/>
        </a:xfrm>
      </p:grpSpPr>
      <p:sp>
        <p:nvSpPr>
          <p:cNvPr id="72" name="Google Shape;72;p16"/>
          <p:cNvSpPr txBox="1">
            <a:spLocks noGrp="1"/>
          </p:cNvSpPr>
          <p:nvPr>
            <p:ph type="title"/>
          </p:nvPr>
        </p:nvSpPr>
        <p:spPr>
          <a:xfrm>
            <a:off x="372350" y="93250"/>
            <a:ext cx="8520600" cy="572700"/>
          </a:xfrm>
          <a:prstGeom prst="rect">
            <a:avLst/>
          </a:prstGeom>
        </p:spPr>
        <p:txBody>
          <a:bodyPr spcFirstLastPara="1" wrap="square" lIns="91425" tIns="91425" rIns="91425" bIns="91425" anchor="t" anchorCtr="0">
            <a:normAutofit fontScale="90000"/>
          </a:bodyPr>
          <a:lstStyle/>
          <a:p>
            <a:pPr marL="0" lvl="0" indent="0" algn="l" rtl="0">
              <a:spcBef>
                <a:spcPts val="0"/>
              </a:spcBef>
              <a:spcAft>
                <a:spcPts val="0"/>
              </a:spcAft>
              <a:buNone/>
            </a:pPr>
            <a:r>
              <a:rPr lang="en-GB"/>
              <a:t>Write a definition of a timeline and describe why they are useful. </a:t>
            </a:r>
            <a:r>
              <a:rPr lang="en-GB" i="1"/>
              <a:t>Challenge - use all the words in the wordbank as part of your definition.</a:t>
            </a:r>
            <a:r>
              <a:rPr lang="en-GB"/>
              <a:t> </a:t>
            </a:r>
            <a:endParaRPr/>
          </a:p>
          <a:p>
            <a:pPr marL="0" lvl="0" indent="0" algn="l" rtl="0">
              <a:spcBef>
                <a:spcPts val="0"/>
              </a:spcBef>
              <a:spcAft>
                <a:spcPts val="0"/>
              </a:spcAft>
              <a:buNone/>
            </a:pPr>
            <a:endParaRPr/>
          </a:p>
          <a:p>
            <a:pPr marL="0" lvl="0" indent="0" algn="l" rtl="0">
              <a:spcBef>
                <a:spcPts val="0"/>
              </a:spcBef>
              <a:spcAft>
                <a:spcPts val="0"/>
              </a:spcAft>
              <a:buNone/>
            </a:pPr>
            <a:endParaRPr>
              <a:solidFill>
                <a:srgbClr val="FF0000"/>
              </a:solidFill>
            </a:endParaRPr>
          </a:p>
          <a:p>
            <a:pPr marL="0" lvl="0" indent="0" algn="l" rtl="0">
              <a:spcBef>
                <a:spcPts val="0"/>
              </a:spcBef>
              <a:spcAft>
                <a:spcPts val="0"/>
              </a:spcAft>
              <a:buNone/>
            </a:pPr>
            <a:r>
              <a:rPr lang="en-GB">
                <a:solidFill>
                  <a:srgbClr val="FF0000"/>
                </a:solidFill>
              </a:rPr>
              <a:t>A timeline is….</a:t>
            </a:r>
            <a:endParaRPr>
              <a:solidFill>
                <a:srgbClr val="FF0000"/>
              </a:solidFill>
            </a:endParaRPr>
          </a:p>
          <a:p>
            <a:pPr marL="0" lvl="0" indent="0" algn="l" rtl="0">
              <a:spcBef>
                <a:spcPts val="0"/>
              </a:spcBef>
              <a:spcAft>
                <a:spcPts val="0"/>
              </a:spcAft>
              <a:buNone/>
            </a:pPr>
            <a:endParaRPr>
              <a:solidFill>
                <a:srgbClr val="FF0000"/>
              </a:solidFill>
            </a:endParaRPr>
          </a:p>
          <a:p>
            <a:pPr marL="0" lvl="0" indent="0" algn="l" rtl="0">
              <a:spcBef>
                <a:spcPts val="0"/>
              </a:spcBef>
              <a:spcAft>
                <a:spcPts val="0"/>
              </a:spcAft>
              <a:buNone/>
            </a:pPr>
            <a:r>
              <a:rPr lang="en-GB">
                <a:solidFill>
                  <a:srgbClr val="FF0000"/>
                </a:solidFill>
              </a:rPr>
              <a:t>Timelines are useful because….</a:t>
            </a:r>
            <a:endParaRPr>
              <a:solidFill>
                <a:srgbClr val="FF0000"/>
              </a:solidFill>
            </a:endParaRPr>
          </a:p>
        </p:txBody>
      </p:sp>
      <p:sp>
        <p:nvSpPr>
          <p:cNvPr id="73" name="Google Shape;73;p16"/>
          <p:cNvSpPr txBox="1">
            <a:spLocks noGrp="1"/>
          </p:cNvSpPr>
          <p:nvPr>
            <p:ph type="body" idx="1"/>
          </p:nvPr>
        </p:nvSpPr>
        <p:spPr>
          <a:xfrm>
            <a:off x="311700" y="4075975"/>
            <a:ext cx="8520600" cy="856800"/>
          </a:xfrm>
          <a:prstGeom prst="rect">
            <a:avLst/>
          </a:prstGeom>
        </p:spPr>
        <p:txBody>
          <a:bodyPr spcFirstLastPara="1" wrap="square" lIns="91425" tIns="91425" rIns="91425" bIns="91425" anchor="t" anchorCtr="0">
            <a:normAutofit fontScale="62500" lnSpcReduction="20000"/>
          </a:bodyPr>
          <a:lstStyle/>
          <a:p>
            <a:pPr marL="0" lvl="0" indent="0" algn="l" rtl="0">
              <a:spcBef>
                <a:spcPts val="0"/>
              </a:spcBef>
              <a:spcAft>
                <a:spcPts val="0"/>
              </a:spcAft>
              <a:buNone/>
            </a:pPr>
            <a:r>
              <a:rPr lang="en-GB"/>
              <a:t>Wordbank</a:t>
            </a:r>
            <a:endParaRPr/>
          </a:p>
          <a:p>
            <a:pPr marL="0" lvl="0" indent="0" algn="l" rtl="0">
              <a:spcBef>
                <a:spcPts val="1200"/>
              </a:spcBef>
              <a:spcAft>
                <a:spcPts val="1200"/>
              </a:spcAft>
              <a:buNone/>
            </a:pPr>
            <a:r>
              <a:rPr lang="en-GB"/>
              <a:t>Timeline, chronological order, events, significant, dates, past</a:t>
            </a:r>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77"/>
        <p:cNvGrpSpPr/>
        <p:nvPr/>
      </p:nvGrpSpPr>
      <p:grpSpPr>
        <a:xfrm>
          <a:off x="0" y="0"/>
          <a:ext cx="0" cy="0"/>
          <a:chOff x="0" y="0"/>
          <a:chExt cx="0" cy="0"/>
        </a:xfrm>
      </p:grpSpPr>
      <p:sp>
        <p:nvSpPr>
          <p:cNvPr id="78" name="Google Shape;78;p17"/>
          <p:cNvSpPr txBox="1">
            <a:spLocks noGrp="1"/>
          </p:cNvSpPr>
          <p:nvPr>
            <p:ph type="title"/>
          </p:nvPr>
        </p:nvSpPr>
        <p:spPr>
          <a:xfrm>
            <a:off x="311700" y="594425"/>
            <a:ext cx="8520600" cy="572700"/>
          </a:xfrm>
          <a:prstGeom prst="rect">
            <a:avLst/>
          </a:prstGeom>
        </p:spPr>
        <p:txBody>
          <a:bodyPr spcFirstLastPara="1" wrap="square" lIns="91425" tIns="91425" rIns="91425" bIns="91425" anchor="t" anchorCtr="0">
            <a:normAutofit fontScale="90000"/>
          </a:bodyPr>
          <a:lstStyle/>
          <a:p>
            <a:pPr marL="0" lvl="0" indent="0" algn="ctr" rtl="0">
              <a:spcBef>
                <a:spcPts val="0"/>
              </a:spcBef>
              <a:spcAft>
                <a:spcPts val="0"/>
              </a:spcAft>
              <a:buNone/>
            </a:pPr>
            <a:r>
              <a:rPr lang="en-GB"/>
              <a:t>Introducing a timeline</a:t>
            </a:r>
            <a:endParaRPr/>
          </a:p>
        </p:txBody>
      </p:sp>
      <p:sp>
        <p:nvSpPr>
          <p:cNvPr id="79" name="Google Shape;79;p17"/>
          <p:cNvSpPr txBox="1">
            <a:spLocks noGrp="1"/>
          </p:cNvSpPr>
          <p:nvPr>
            <p:ph type="body" idx="1"/>
          </p:nvPr>
        </p:nvSpPr>
        <p:spPr>
          <a:xfrm>
            <a:off x="0" y="1664475"/>
            <a:ext cx="8992800" cy="1077000"/>
          </a:xfrm>
          <a:prstGeom prst="rect">
            <a:avLst/>
          </a:prstGeom>
        </p:spPr>
        <p:txBody>
          <a:bodyPr spcFirstLastPara="1" wrap="square" lIns="91425" tIns="91425" rIns="91425" bIns="91425" anchor="t" anchorCtr="0">
            <a:normAutofit/>
          </a:bodyPr>
          <a:lstStyle/>
          <a:p>
            <a:pPr marL="0" lvl="0" indent="0" algn="l" rtl="0">
              <a:spcBef>
                <a:spcPts val="0"/>
              </a:spcBef>
              <a:spcAft>
                <a:spcPts val="1200"/>
              </a:spcAft>
              <a:buNone/>
            </a:pPr>
            <a:r>
              <a:rPr lang="en-GB"/>
              <a:t>A </a:t>
            </a:r>
            <a:r>
              <a:rPr lang="en-GB" b="1"/>
              <a:t>timeline</a:t>
            </a:r>
            <a:r>
              <a:rPr lang="en-GB"/>
              <a:t> shows </a:t>
            </a:r>
            <a:r>
              <a:rPr lang="en-GB" b="1"/>
              <a:t>significant events</a:t>
            </a:r>
            <a:r>
              <a:rPr lang="en-GB"/>
              <a:t> from the past and by using </a:t>
            </a:r>
            <a:r>
              <a:rPr lang="en-GB" b="1"/>
              <a:t>dates</a:t>
            </a:r>
            <a:r>
              <a:rPr lang="en-GB"/>
              <a:t> we are able to put these in a </a:t>
            </a:r>
            <a:r>
              <a:rPr lang="en-GB" b="1"/>
              <a:t>chronological order </a:t>
            </a:r>
            <a:r>
              <a:rPr lang="en-GB"/>
              <a:t>and compare when the events happened. </a:t>
            </a:r>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83"/>
        <p:cNvGrpSpPr/>
        <p:nvPr/>
      </p:nvGrpSpPr>
      <p:grpSpPr>
        <a:xfrm>
          <a:off x="0" y="0"/>
          <a:ext cx="0" cy="0"/>
          <a:chOff x="0" y="0"/>
          <a:chExt cx="0" cy="0"/>
        </a:xfrm>
      </p:grpSpPr>
      <p:sp>
        <p:nvSpPr>
          <p:cNvPr id="84" name="Google Shape;84;p18"/>
          <p:cNvSpPr txBox="1"/>
          <p:nvPr/>
        </p:nvSpPr>
        <p:spPr>
          <a:xfrm>
            <a:off x="0" y="0"/>
            <a:ext cx="8520600" cy="572700"/>
          </a:xfrm>
          <a:prstGeom prst="rect">
            <a:avLst/>
          </a:prstGeom>
          <a:noFill/>
          <a:ln>
            <a:noFill/>
          </a:ln>
        </p:spPr>
        <p:txBody>
          <a:bodyPr spcFirstLastPara="1" wrap="square" lIns="91425" tIns="91425" rIns="91425" bIns="91425" anchor="t" anchorCtr="0">
            <a:normAutofit fontScale="92500" lnSpcReduction="20000"/>
          </a:bodyPr>
          <a:lstStyle/>
          <a:p>
            <a:pPr marL="0" lvl="0" indent="0" algn="l" rtl="0">
              <a:spcBef>
                <a:spcPts val="0"/>
              </a:spcBef>
              <a:spcAft>
                <a:spcPts val="0"/>
              </a:spcAft>
              <a:buNone/>
            </a:pPr>
            <a:r>
              <a:rPr lang="en-GB" sz="2800">
                <a:solidFill>
                  <a:srgbClr val="FF0000"/>
                </a:solidFill>
              </a:rPr>
              <a:t>Discuss the similarities and differences in these timelines.</a:t>
            </a:r>
            <a:endParaRPr sz="2800">
              <a:solidFill>
                <a:srgbClr val="FF0000"/>
              </a:solidFill>
            </a:endParaRPr>
          </a:p>
        </p:txBody>
      </p:sp>
      <p:pic>
        <p:nvPicPr>
          <p:cNvPr id="85" name="Google Shape;85;p18"/>
          <p:cNvPicPr preferRelativeResize="0"/>
          <p:nvPr/>
        </p:nvPicPr>
        <p:blipFill>
          <a:blip r:embed="rId3">
            <a:alphaModFix/>
          </a:blip>
          <a:stretch>
            <a:fillRect/>
          </a:stretch>
        </p:blipFill>
        <p:spPr>
          <a:xfrm>
            <a:off x="2335225" y="725100"/>
            <a:ext cx="2855700" cy="2196700"/>
          </a:xfrm>
          <a:prstGeom prst="rect">
            <a:avLst/>
          </a:prstGeom>
          <a:noFill/>
          <a:ln w="19050" cap="flat" cmpd="sng">
            <a:solidFill>
              <a:srgbClr val="595959"/>
            </a:solidFill>
            <a:prstDash val="solid"/>
            <a:round/>
            <a:headEnd type="none" w="sm" len="sm"/>
            <a:tailEnd type="none" w="sm" len="sm"/>
          </a:ln>
        </p:spPr>
      </p:pic>
      <p:pic>
        <p:nvPicPr>
          <p:cNvPr id="86" name="Google Shape;86;p18"/>
          <p:cNvPicPr preferRelativeResize="0"/>
          <p:nvPr/>
        </p:nvPicPr>
        <p:blipFill>
          <a:blip r:embed="rId4">
            <a:alphaModFix/>
          </a:blip>
          <a:stretch>
            <a:fillRect/>
          </a:stretch>
        </p:blipFill>
        <p:spPr>
          <a:xfrm>
            <a:off x="106901" y="572700"/>
            <a:ext cx="1837800" cy="4515075"/>
          </a:xfrm>
          <a:prstGeom prst="rect">
            <a:avLst/>
          </a:prstGeom>
          <a:noFill/>
          <a:ln w="19050" cap="flat" cmpd="sng">
            <a:solidFill>
              <a:srgbClr val="595959"/>
            </a:solidFill>
            <a:prstDash val="solid"/>
            <a:round/>
            <a:headEnd type="none" w="sm" len="sm"/>
            <a:tailEnd type="none" w="sm" len="sm"/>
          </a:ln>
        </p:spPr>
      </p:pic>
      <p:pic>
        <p:nvPicPr>
          <p:cNvPr id="87" name="Google Shape;87;p18"/>
          <p:cNvPicPr preferRelativeResize="0"/>
          <p:nvPr/>
        </p:nvPicPr>
        <p:blipFill>
          <a:blip r:embed="rId5">
            <a:alphaModFix/>
          </a:blip>
          <a:stretch>
            <a:fillRect/>
          </a:stretch>
        </p:blipFill>
        <p:spPr>
          <a:xfrm>
            <a:off x="5471900" y="725100"/>
            <a:ext cx="3519700" cy="2005075"/>
          </a:xfrm>
          <a:prstGeom prst="rect">
            <a:avLst/>
          </a:prstGeom>
          <a:noFill/>
          <a:ln w="19050" cap="flat" cmpd="sng">
            <a:solidFill>
              <a:srgbClr val="595959"/>
            </a:solidFill>
            <a:prstDash val="solid"/>
            <a:round/>
            <a:headEnd type="none" w="sm" len="sm"/>
            <a:tailEnd type="none" w="sm" len="sm"/>
          </a:ln>
        </p:spPr>
      </p:pic>
      <p:pic>
        <p:nvPicPr>
          <p:cNvPr id="88" name="Google Shape;88;p18"/>
          <p:cNvPicPr preferRelativeResize="0"/>
          <p:nvPr/>
        </p:nvPicPr>
        <p:blipFill>
          <a:blip r:embed="rId6">
            <a:alphaModFix/>
          </a:blip>
          <a:stretch>
            <a:fillRect/>
          </a:stretch>
        </p:blipFill>
        <p:spPr>
          <a:xfrm>
            <a:off x="5365376" y="3031350"/>
            <a:ext cx="3541822" cy="1916900"/>
          </a:xfrm>
          <a:prstGeom prst="rect">
            <a:avLst/>
          </a:prstGeom>
          <a:noFill/>
          <a:ln w="19050" cap="flat" cmpd="sng">
            <a:solidFill>
              <a:srgbClr val="595959"/>
            </a:solidFill>
            <a:prstDash val="solid"/>
            <a:round/>
            <a:headEnd type="none" w="sm" len="sm"/>
            <a:tailEnd type="none" w="sm" len="sm"/>
          </a:ln>
        </p:spPr>
      </p:pic>
      <p:pic>
        <p:nvPicPr>
          <p:cNvPr id="89" name="Google Shape;89;p18"/>
          <p:cNvPicPr preferRelativeResize="0"/>
          <p:nvPr/>
        </p:nvPicPr>
        <p:blipFill rotWithShape="1">
          <a:blip r:embed="rId7">
            <a:alphaModFix/>
          </a:blip>
          <a:srcRect t="3350" b="-3350"/>
          <a:stretch/>
        </p:blipFill>
        <p:spPr>
          <a:xfrm>
            <a:off x="2335226" y="3074200"/>
            <a:ext cx="2316783" cy="1916900"/>
          </a:xfrm>
          <a:prstGeom prst="rect">
            <a:avLst/>
          </a:prstGeom>
          <a:noFill/>
          <a:ln w="19050" cap="flat" cmpd="sng">
            <a:solidFill>
              <a:srgbClr val="595959"/>
            </a:solidFill>
            <a:prstDash val="solid"/>
            <a:round/>
            <a:headEnd type="none" w="sm" len="sm"/>
            <a:tailEnd type="none" w="sm" len="sm"/>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93"/>
        <p:cNvGrpSpPr/>
        <p:nvPr/>
      </p:nvGrpSpPr>
      <p:grpSpPr>
        <a:xfrm>
          <a:off x="0" y="0"/>
          <a:ext cx="0" cy="0"/>
          <a:chOff x="0" y="0"/>
          <a:chExt cx="0" cy="0"/>
        </a:xfrm>
      </p:grpSpPr>
      <p:sp>
        <p:nvSpPr>
          <p:cNvPr id="94" name="Google Shape;94;p19"/>
          <p:cNvSpPr txBox="1"/>
          <p:nvPr/>
        </p:nvSpPr>
        <p:spPr>
          <a:xfrm>
            <a:off x="0" y="0"/>
            <a:ext cx="8520600" cy="572700"/>
          </a:xfrm>
          <a:prstGeom prst="rect">
            <a:avLst/>
          </a:prstGeom>
          <a:noFill/>
          <a:ln>
            <a:noFill/>
          </a:ln>
        </p:spPr>
        <p:txBody>
          <a:bodyPr spcFirstLastPara="1" wrap="square" lIns="91425" tIns="91425" rIns="91425" bIns="91425" anchor="t" anchorCtr="0">
            <a:normAutofit lnSpcReduction="10000"/>
          </a:bodyPr>
          <a:lstStyle/>
          <a:p>
            <a:pPr marL="0" lvl="0" indent="0" algn="l" rtl="0">
              <a:spcBef>
                <a:spcPts val="0"/>
              </a:spcBef>
              <a:spcAft>
                <a:spcPts val="0"/>
              </a:spcAft>
              <a:buNone/>
            </a:pPr>
            <a:r>
              <a:rPr lang="en-GB" sz="2800">
                <a:solidFill>
                  <a:srgbClr val="FF0000"/>
                </a:solidFill>
              </a:rPr>
              <a:t>Draw a timeline of your day so far.</a:t>
            </a:r>
            <a:endParaRPr sz="2800">
              <a:solidFill>
                <a:srgbClr val="FF0000"/>
              </a:solidFill>
            </a:endParaRPr>
          </a:p>
        </p:txBody>
      </p:sp>
      <p:cxnSp>
        <p:nvCxnSpPr>
          <p:cNvPr id="95" name="Google Shape;95;p19"/>
          <p:cNvCxnSpPr/>
          <p:nvPr/>
        </p:nvCxnSpPr>
        <p:spPr>
          <a:xfrm rot="10800000" flipH="1">
            <a:off x="600075" y="2668150"/>
            <a:ext cx="8004600" cy="42900"/>
          </a:xfrm>
          <a:prstGeom prst="straightConnector1">
            <a:avLst/>
          </a:prstGeom>
          <a:noFill/>
          <a:ln w="38100" cap="flat" cmpd="sng">
            <a:solidFill>
              <a:schemeClr val="dk2"/>
            </a:solidFill>
            <a:prstDash val="solid"/>
            <a:round/>
            <a:headEnd type="none" w="med" len="med"/>
            <a:tailEnd type="none" w="med" len="med"/>
          </a:ln>
        </p:spPr>
      </p:cxnSp>
      <p:sp>
        <p:nvSpPr>
          <p:cNvPr id="96" name="Google Shape;96;p19"/>
          <p:cNvSpPr txBox="1"/>
          <p:nvPr/>
        </p:nvSpPr>
        <p:spPr>
          <a:xfrm>
            <a:off x="300050" y="1859750"/>
            <a:ext cx="664500" cy="615600"/>
          </a:xfrm>
          <a:prstGeom prst="rect">
            <a:avLst/>
          </a:prstGeom>
          <a:noFill/>
          <a:ln>
            <a:noFill/>
          </a:ln>
        </p:spPr>
        <p:txBody>
          <a:bodyPr spcFirstLastPara="1" wrap="square" lIns="91425" tIns="91425" rIns="91425" bIns="91425" anchor="t" anchorCtr="0">
            <a:spAutoFit/>
          </a:bodyPr>
          <a:lstStyle/>
          <a:p>
            <a:pPr marL="0" lvl="0" indent="0" algn="ctr" rtl="0">
              <a:spcBef>
                <a:spcPts val="0"/>
              </a:spcBef>
              <a:spcAft>
                <a:spcPts val="0"/>
              </a:spcAft>
              <a:buNone/>
            </a:pPr>
            <a:r>
              <a:rPr lang="en-GB"/>
              <a:t>Woke up</a:t>
            </a:r>
            <a:endParaRPr/>
          </a:p>
        </p:txBody>
      </p:sp>
      <p:sp>
        <p:nvSpPr>
          <p:cNvPr id="97" name="Google Shape;97;p19"/>
          <p:cNvSpPr txBox="1"/>
          <p:nvPr/>
        </p:nvSpPr>
        <p:spPr>
          <a:xfrm>
            <a:off x="7897425" y="1525050"/>
            <a:ext cx="1179000" cy="1046700"/>
          </a:xfrm>
          <a:prstGeom prst="rect">
            <a:avLst/>
          </a:prstGeom>
          <a:noFill/>
          <a:ln>
            <a:noFill/>
          </a:ln>
        </p:spPr>
        <p:txBody>
          <a:bodyPr spcFirstLastPara="1" wrap="square" lIns="91425" tIns="91425" rIns="91425" bIns="91425" anchor="t" anchorCtr="0">
            <a:spAutoFit/>
          </a:bodyPr>
          <a:lstStyle/>
          <a:p>
            <a:pPr marL="0" lvl="0" indent="0" algn="ctr" rtl="0">
              <a:spcBef>
                <a:spcPts val="0"/>
              </a:spcBef>
              <a:spcAft>
                <a:spcPts val="0"/>
              </a:spcAft>
              <a:buNone/>
            </a:pPr>
            <a:r>
              <a:rPr lang="en-GB"/>
              <a:t>Creating  a timeline in a history lesson</a:t>
            </a:r>
            <a:endParaRPr/>
          </a:p>
        </p:txBody>
      </p:sp>
      <p:cxnSp>
        <p:nvCxnSpPr>
          <p:cNvPr id="98" name="Google Shape;98;p19"/>
          <p:cNvCxnSpPr>
            <a:stCxn id="96" idx="2"/>
            <a:endCxn id="96" idx="2"/>
          </p:cNvCxnSpPr>
          <p:nvPr/>
        </p:nvCxnSpPr>
        <p:spPr>
          <a:xfrm>
            <a:off x="632300" y="2475350"/>
            <a:ext cx="0" cy="0"/>
          </a:xfrm>
          <a:prstGeom prst="straightConnector1">
            <a:avLst/>
          </a:prstGeom>
          <a:noFill/>
          <a:ln w="9525" cap="flat" cmpd="sng">
            <a:solidFill>
              <a:schemeClr val="dk2"/>
            </a:solidFill>
            <a:prstDash val="solid"/>
            <a:round/>
            <a:headEnd type="none" w="med" len="med"/>
            <a:tailEnd type="none" w="med" len="med"/>
          </a:ln>
        </p:spPr>
      </p:cxnSp>
      <p:cxnSp>
        <p:nvCxnSpPr>
          <p:cNvPr id="99" name="Google Shape;99;p19"/>
          <p:cNvCxnSpPr>
            <a:endCxn id="96" idx="2"/>
          </p:cNvCxnSpPr>
          <p:nvPr/>
        </p:nvCxnSpPr>
        <p:spPr>
          <a:xfrm rot="10800000" flipH="1">
            <a:off x="621500" y="2475350"/>
            <a:ext cx="10800" cy="225000"/>
          </a:xfrm>
          <a:prstGeom prst="straightConnector1">
            <a:avLst/>
          </a:prstGeom>
          <a:noFill/>
          <a:ln w="19050" cap="flat" cmpd="sng">
            <a:solidFill>
              <a:schemeClr val="dk2"/>
            </a:solidFill>
            <a:prstDash val="solid"/>
            <a:round/>
            <a:headEnd type="none" w="med" len="med"/>
            <a:tailEnd type="none" w="med" len="med"/>
          </a:ln>
        </p:spPr>
      </p:cxnSp>
      <p:cxnSp>
        <p:nvCxnSpPr>
          <p:cNvPr id="100" name="Google Shape;100;p19"/>
          <p:cNvCxnSpPr/>
          <p:nvPr/>
        </p:nvCxnSpPr>
        <p:spPr>
          <a:xfrm rot="10800000" flipH="1">
            <a:off x="8604675" y="2475350"/>
            <a:ext cx="10800" cy="225000"/>
          </a:xfrm>
          <a:prstGeom prst="straightConnector1">
            <a:avLst/>
          </a:prstGeom>
          <a:noFill/>
          <a:ln w="19050" cap="flat" cmpd="sng">
            <a:solidFill>
              <a:schemeClr val="dk2"/>
            </a:solidFill>
            <a:prstDash val="solid"/>
            <a:round/>
            <a:headEnd type="none" w="med" len="med"/>
            <a:tailEnd type="none" w="med" len="med"/>
          </a:ln>
        </p:spPr>
      </p:cxn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04"/>
        <p:cNvGrpSpPr/>
        <p:nvPr/>
      </p:nvGrpSpPr>
      <p:grpSpPr>
        <a:xfrm>
          <a:off x="0" y="0"/>
          <a:ext cx="0" cy="0"/>
          <a:chOff x="0" y="0"/>
          <a:chExt cx="0" cy="0"/>
        </a:xfrm>
      </p:grpSpPr>
      <p:sp>
        <p:nvSpPr>
          <p:cNvPr id="105" name="Google Shape;105;p20"/>
          <p:cNvSpPr txBox="1">
            <a:spLocks noGrp="1"/>
          </p:cNvSpPr>
          <p:nvPr>
            <p:ph type="title"/>
          </p:nvPr>
        </p:nvSpPr>
        <p:spPr>
          <a:xfrm>
            <a:off x="311700" y="1958400"/>
            <a:ext cx="8520600" cy="1226700"/>
          </a:xfrm>
          <a:prstGeom prst="rect">
            <a:avLst/>
          </a:prstGeom>
        </p:spPr>
        <p:txBody>
          <a:bodyPr spcFirstLastPara="1" wrap="square" lIns="91425" tIns="91425" rIns="91425" bIns="91425" anchor="t" anchorCtr="0">
            <a:normAutofit/>
          </a:bodyPr>
          <a:lstStyle/>
          <a:p>
            <a:pPr marL="0" lvl="0" indent="0" algn="l" rtl="0">
              <a:spcBef>
                <a:spcPts val="0"/>
              </a:spcBef>
              <a:spcAft>
                <a:spcPts val="0"/>
              </a:spcAft>
              <a:buNone/>
            </a:pPr>
            <a:r>
              <a:rPr lang="en-GB"/>
              <a:t>We will now look at a much bigger timeline that will stretch back to the Stone Age.</a:t>
            </a:r>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09"/>
        <p:cNvGrpSpPr/>
        <p:nvPr/>
      </p:nvGrpSpPr>
      <p:grpSpPr>
        <a:xfrm>
          <a:off x="0" y="0"/>
          <a:ext cx="0" cy="0"/>
          <a:chOff x="0" y="0"/>
          <a:chExt cx="0" cy="0"/>
        </a:xfrm>
      </p:grpSpPr>
      <p:sp>
        <p:nvSpPr>
          <p:cNvPr id="110" name="Google Shape;110;p21"/>
          <p:cNvSpPr txBox="1">
            <a:spLocks noGrp="1"/>
          </p:cNvSpPr>
          <p:nvPr>
            <p:ph type="title"/>
          </p:nvPr>
        </p:nvSpPr>
        <p:spPr>
          <a:xfrm>
            <a:off x="0" y="0"/>
            <a:ext cx="8520600" cy="572700"/>
          </a:xfrm>
          <a:prstGeom prst="rect">
            <a:avLst/>
          </a:prstGeom>
        </p:spPr>
        <p:txBody>
          <a:bodyPr spcFirstLastPara="1" wrap="square" lIns="91425" tIns="91425" rIns="91425" bIns="91425" anchor="t" anchorCtr="0">
            <a:normAutofit fontScale="90000"/>
          </a:bodyPr>
          <a:lstStyle/>
          <a:p>
            <a:pPr marL="0" lvl="0" indent="0" algn="l" rtl="0">
              <a:spcBef>
                <a:spcPts val="0"/>
              </a:spcBef>
              <a:spcAft>
                <a:spcPts val="0"/>
              </a:spcAft>
              <a:buNone/>
            </a:pPr>
            <a:r>
              <a:rPr lang="en-GB"/>
              <a:t>Creating a timeline - What do you notice on this timeline?</a:t>
            </a:r>
            <a:endParaRPr/>
          </a:p>
        </p:txBody>
      </p:sp>
      <p:cxnSp>
        <p:nvCxnSpPr>
          <p:cNvPr id="111" name="Google Shape;111;p21"/>
          <p:cNvCxnSpPr/>
          <p:nvPr/>
        </p:nvCxnSpPr>
        <p:spPr>
          <a:xfrm>
            <a:off x="457300" y="1611400"/>
            <a:ext cx="7836600" cy="24300"/>
          </a:xfrm>
          <a:prstGeom prst="straightConnector1">
            <a:avLst/>
          </a:prstGeom>
          <a:noFill/>
          <a:ln w="76200" cap="flat" cmpd="sng">
            <a:solidFill>
              <a:schemeClr val="dk2"/>
            </a:solidFill>
            <a:prstDash val="solid"/>
            <a:round/>
            <a:headEnd type="none" w="med" len="med"/>
            <a:tailEnd type="none" w="med" len="med"/>
          </a:ln>
        </p:spPr>
      </p:cxnSp>
      <p:sp>
        <p:nvSpPr>
          <p:cNvPr id="112" name="Google Shape;112;p21"/>
          <p:cNvSpPr/>
          <p:nvPr/>
        </p:nvSpPr>
        <p:spPr>
          <a:xfrm>
            <a:off x="5699225" y="1465900"/>
            <a:ext cx="315300" cy="315300"/>
          </a:xfrm>
          <a:prstGeom prst="ellipse">
            <a:avLst/>
          </a:prstGeom>
          <a:solidFill>
            <a:srgbClr val="434343"/>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3" name="Google Shape;113;p21"/>
          <p:cNvSpPr txBox="1"/>
          <p:nvPr/>
        </p:nvSpPr>
        <p:spPr>
          <a:xfrm>
            <a:off x="5226125" y="467850"/>
            <a:ext cx="1261500" cy="831300"/>
          </a:xfrm>
          <a:prstGeom prst="rect">
            <a:avLst/>
          </a:prstGeom>
          <a:noFill/>
          <a:ln>
            <a:noFill/>
          </a:ln>
        </p:spPr>
        <p:txBody>
          <a:bodyPr spcFirstLastPara="1" wrap="square" lIns="91425" tIns="91425" rIns="91425" bIns="91425" anchor="t" anchorCtr="0">
            <a:spAutoFit/>
          </a:bodyPr>
          <a:lstStyle/>
          <a:p>
            <a:pPr marL="0" lvl="0" indent="0" algn="ctr" rtl="0">
              <a:spcBef>
                <a:spcPts val="0"/>
              </a:spcBef>
              <a:spcAft>
                <a:spcPts val="0"/>
              </a:spcAft>
              <a:buNone/>
            </a:pPr>
            <a:r>
              <a:rPr lang="en-GB">
                <a:solidFill>
                  <a:srgbClr val="FF0000"/>
                </a:solidFill>
              </a:rPr>
              <a:t>Year 0</a:t>
            </a:r>
            <a:endParaRPr>
              <a:solidFill>
                <a:srgbClr val="FF0000"/>
              </a:solidFill>
            </a:endParaRPr>
          </a:p>
          <a:p>
            <a:pPr marL="0" lvl="0" indent="0" algn="ctr" rtl="0">
              <a:spcBef>
                <a:spcPts val="0"/>
              </a:spcBef>
              <a:spcAft>
                <a:spcPts val="0"/>
              </a:spcAft>
              <a:buNone/>
            </a:pPr>
            <a:r>
              <a:rPr lang="en-GB">
                <a:solidFill>
                  <a:srgbClr val="FF0000"/>
                </a:solidFill>
              </a:rPr>
              <a:t>When Jesus was born</a:t>
            </a:r>
            <a:endParaRPr>
              <a:solidFill>
                <a:srgbClr val="FF0000"/>
              </a:solidFill>
            </a:endParaRPr>
          </a:p>
        </p:txBody>
      </p:sp>
      <p:sp>
        <p:nvSpPr>
          <p:cNvPr id="114" name="Google Shape;114;p21"/>
          <p:cNvSpPr txBox="1"/>
          <p:nvPr/>
        </p:nvSpPr>
        <p:spPr>
          <a:xfrm>
            <a:off x="5529275" y="1781200"/>
            <a:ext cx="655200" cy="523200"/>
          </a:xfrm>
          <a:prstGeom prst="rect">
            <a:avLst/>
          </a:prstGeom>
          <a:noFill/>
          <a:ln>
            <a:noFill/>
          </a:ln>
        </p:spPr>
        <p:txBody>
          <a:bodyPr spcFirstLastPara="1" wrap="square" lIns="91425" tIns="91425" rIns="91425" bIns="91425" anchor="t" anchorCtr="0">
            <a:spAutoFit/>
          </a:bodyPr>
          <a:lstStyle/>
          <a:p>
            <a:pPr marL="0" lvl="0" indent="0" algn="ctr" rtl="0">
              <a:spcBef>
                <a:spcPts val="0"/>
              </a:spcBef>
              <a:spcAft>
                <a:spcPts val="0"/>
              </a:spcAft>
              <a:buNone/>
            </a:pPr>
            <a:r>
              <a:rPr lang="en-GB" sz="2200" b="1">
                <a:solidFill>
                  <a:srgbClr val="434343"/>
                </a:solidFill>
              </a:rPr>
              <a:t>0</a:t>
            </a:r>
            <a:endParaRPr sz="2200" b="1">
              <a:solidFill>
                <a:srgbClr val="434343"/>
              </a:solidFill>
            </a:endParaRPr>
          </a:p>
        </p:txBody>
      </p:sp>
      <p:cxnSp>
        <p:nvCxnSpPr>
          <p:cNvPr id="115" name="Google Shape;115;p21"/>
          <p:cNvCxnSpPr>
            <a:stCxn id="113" idx="1"/>
          </p:cNvCxnSpPr>
          <p:nvPr/>
        </p:nvCxnSpPr>
        <p:spPr>
          <a:xfrm>
            <a:off x="5226125" y="883500"/>
            <a:ext cx="400500" cy="570300"/>
          </a:xfrm>
          <a:prstGeom prst="curvedConnector4">
            <a:avLst>
              <a:gd name="adj1" fmla="val -59457"/>
              <a:gd name="adj2" fmla="val 86441"/>
            </a:avLst>
          </a:prstGeom>
          <a:noFill/>
          <a:ln w="38100" cap="flat" cmpd="sng">
            <a:solidFill>
              <a:srgbClr val="FF0000"/>
            </a:solidFill>
            <a:prstDash val="solid"/>
            <a:round/>
            <a:headEnd type="none" w="med" len="med"/>
            <a:tailEnd type="stealth" w="med" len="med"/>
          </a:ln>
        </p:spPr>
      </p:cxnSp>
      <p:sp>
        <p:nvSpPr>
          <p:cNvPr id="116" name="Google Shape;116;p21"/>
          <p:cNvSpPr txBox="1"/>
          <p:nvPr/>
        </p:nvSpPr>
        <p:spPr>
          <a:xfrm>
            <a:off x="7652300" y="1781200"/>
            <a:ext cx="829500" cy="523200"/>
          </a:xfrm>
          <a:prstGeom prst="rect">
            <a:avLst/>
          </a:prstGeom>
          <a:noFill/>
          <a:ln>
            <a:noFill/>
          </a:ln>
        </p:spPr>
        <p:txBody>
          <a:bodyPr spcFirstLastPara="1" wrap="square" lIns="91425" tIns="91425" rIns="91425" bIns="91425" anchor="t" anchorCtr="0">
            <a:spAutoFit/>
          </a:bodyPr>
          <a:lstStyle/>
          <a:p>
            <a:pPr marL="0" lvl="0" indent="0" algn="ctr" rtl="0">
              <a:spcBef>
                <a:spcPts val="0"/>
              </a:spcBef>
              <a:spcAft>
                <a:spcPts val="0"/>
              </a:spcAft>
              <a:buNone/>
            </a:pPr>
            <a:r>
              <a:rPr lang="en-GB" sz="2200" b="1">
                <a:solidFill>
                  <a:srgbClr val="434343"/>
                </a:solidFill>
              </a:rPr>
              <a:t>2021</a:t>
            </a:r>
            <a:endParaRPr sz="2200" b="1">
              <a:solidFill>
                <a:srgbClr val="434343"/>
              </a:solidFill>
            </a:endParaRPr>
          </a:p>
        </p:txBody>
      </p:sp>
      <p:sp>
        <p:nvSpPr>
          <p:cNvPr id="117" name="Google Shape;117;p21"/>
          <p:cNvSpPr txBox="1"/>
          <p:nvPr/>
        </p:nvSpPr>
        <p:spPr>
          <a:xfrm>
            <a:off x="7543100" y="877550"/>
            <a:ext cx="1261500" cy="400200"/>
          </a:xfrm>
          <a:prstGeom prst="rect">
            <a:avLst/>
          </a:prstGeom>
          <a:noFill/>
          <a:ln>
            <a:noFill/>
          </a:ln>
        </p:spPr>
        <p:txBody>
          <a:bodyPr spcFirstLastPara="1" wrap="square" lIns="91425" tIns="91425" rIns="91425" bIns="91425" anchor="t" anchorCtr="0">
            <a:spAutoFit/>
          </a:bodyPr>
          <a:lstStyle/>
          <a:p>
            <a:pPr marL="0" lvl="0" indent="0" algn="ctr" rtl="0">
              <a:spcBef>
                <a:spcPts val="0"/>
              </a:spcBef>
              <a:spcAft>
                <a:spcPts val="0"/>
              </a:spcAft>
              <a:buNone/>
            </a:pPr>
            <a:r>
              <a:rPr lang="en-GB">
                <a:solidFill>
                  <a:srgbClr val="FF0000"/>
                </a:solidFill>
              </a:rPr>
              <a:t>Present day</a:t>
            </a:r>
            <a:endParaRPr>
              <a:solidFill>
                <a:srgbClr val="FF0000"/>
              </a:solidFill>
            </a:endParaRPr>
          </a:p>
        </p:txBody>
      </p:sp>
      <p:cxnSp>
        <p:nvCxnSpPr>
          <p:cNvPr id="118" name="Google Shape;118;p21"/>
          <p:cNvCxnSpPr/>
          <p:nvPr/>
        </p:nvCxnSpPr>
        <p:spPr>
          <a:xfrm>
            <a:off x="7647000" y="1210900"/>
            <a:ext cx="400500" cy="570300"/>
          </a:xfrm>
          <a:prstGeom prst="curvedConnector4">
            <a:avLst>
              <a:gd name="adj1" fmla="val -59457"/>
              <a:gd name="adj2" fmla="val 86441"/>
            </a:avLst>
          </a:prstGeom>
          <a:noFill/>
          <a:ln w="38100" cap="flat" cmpd="sng">
            <a:solidFill>
              <a:srgbClr val="FF0000"/>
            </a:solidFill>
            <a:prstDash val="solid"/>
            <a:round/>
            <a:headEnd type="none" w="med" len="med"/>
            <a:tailEnd type="stealth" w="med" len="med"/>
          </a:ln>
        </p:spPr>
      </p:cxnSp>
      <p:sp>
        <p:nvSpPr>
          <p:cNvPr id="119" name="Google Shape;119;p21"/>
          <p:cNvSpPr/>
          <p:nvPr/>
        </p:nvSpPr>
        <p:spPr>
          <a:xfrm>
            <a:off x="8057475" y="1465900"/>
            <a:ext cx="315300" cy="315300"/>
          </a:xfrm>
          <a:prstGeom prst="ellipse">
            <a:avLst/>
          </a:prstGeom>
          <a:solidFill>
            <a:srgbClr val="434343"/>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23"/>
        <p:cNvGrpSpPr/>
        <p:nvPr/>
      </p:nvGrpSpPr>
      <p:grpSpPr>
        <a:xfrm>
          <a:off x="0" y="0"/>
          <a:ext cx="0" cy="0"/>
          <a:chOff x="0" y="0"/>
          <a:chExt cx="0" cy="0"/>
        </a:xfrm>
      </p:grpSpPr>
      <p:sp>
        <p:nvSpPr>
          <p:cNvPr id="124" name="Google Shape;124;p22"/>
          <p:cNvSpPr txBox="1">
            <a:spLocks noGrp="1"/>
          </p:cNvSpPr>
          <p:nvPr>
            <p:ph type="title"/>
          </p:nvPr>
        </p:nvSpPr>
        <p:spPr>
          <a:xfrm>
            <a:off x="0" y="0"/>
            <a:ext cx="8520600" cy="572700"/>
          </a:xfrm>
          <a:prstGeom prst="rect">
            <a:avLst/>
          </a:prstGeom>
        </p:spPr>
        <p:txBody>
          <a:bodyPr spcFirstLastPara="1" wrap="square" lIns="91425" tIns="91425" rIns="91425" bIns="91425" anchor="t" anchorCtr="0">
            <a:normAutofit fontScale="90000"/>
          </a:bodyPr>
          <a:lstStyle/>
          <a:p>
            <a:pPr marL="0" lvl="0" indent="0" algn="l" rtl="0">
              <a:spcBef>
                <a:spcPts val="0"/>
              </a:spcBef>
              <a:spcAft>
                <a:spcPts val="0"/>
              </a:spcAft>
              <a:buNone/>
            </a:pPr>
            <a:r>
              <a:rPr lang="en-GB"/>
              <a:t>Creating a timeline - What is the “ Common Era”?</a:t>
            </a:r>
            <a:endParaRPr/>
          </a:p>
        </p:txBody>
      </p:sp>
      <p:cxnSp>
        <p:nvCxnSpPr>
          <p:cNvPr id="125" name="Google Shape;125;p22"/>
          <p:cNvCxnSpPr/>
          <p:nvPr/>
        </p:nvCxnSpPr>
        <p:spPr>
          <a:xfrm>
            <a:off x="457300" y="1611400"/>
            <a:ext cx="7836600" cy="24300"/>
          </a:xfrm>
          <a:prstGeom prst="straightConnector1">
            <a:avLst/>
          </a:prstGeom>
          <a:noFill/>
          <a:ln w="76200" cap="flat" cmpd="sng">
            <a:solidFill>
              <a:schemeClr val="dk2"/>
            </a:solidFill>
            <a:prstDash val="solid"/>
            <a:round/>
            <a:headEnd type="none" w="med" len="med"/>
            <a:tailEnd type="none" w="med" len="med"/>
          </a:ln>
        </p:spPr>
      </p:cxnSp>
      <p:sp>
        <p:nvSpPr>
          <p:cNvPr id="126" name="Google Shape;126;p22"/>
          <p:cNvSpPr/>
          <p:nvPr/>
        </p:nvSpPr>
        <p:spPr>
          <a:xfrm>
            <a:off x="5699225" y="1465900"/>
            <a:ext cx="315300" cy="315300"/>
          </a:xfrm>
          <a:prstGeom prst="ellipse">
            <a:avLst/>
          </a:prstGeom>
          <a:solidFill>
            <a:srgbClr val="434343"/>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7" name="Google Shape;127;p22"/>
          <p:cNvSpPr txBox="1"/>
          <p:nvPr/>
        </p:nvSpPr>
        <p:spPr>
          <a:xfrm>
            <a:off x="5226125" y="467850"/>
            <a:ext cx="1261500" cy="831300"/>
          </a:xfrm>
          <a:prstGeom prst="rect">
            <a:avLst/>
          </a:prstGeom>
          <a:noFill/>
          <a:ln>
            <a:noFill/>
          </a:ln>
        </p:spPr>
        <p:txBody>
          <a:bodyPr spcFirstLastPara="1" wrap="square" lIns="91425" tIns="91425" rIns="91425" bIns="91425" anchor="t" anchorCtr="0">
            <a:spAutoFit/>
          </a:bodyPr>
          <a:lstStyle/>
          <a:p>
            <a:pPr marL="0" lvl="0" indent="0" algn="ctr" rtl="0">
              <a:spcBef>
                <a:spcPts val="0"/>
              </a:spcBef>
              <a:spcAft>
                <a:spcPts val="0"/>
              </a:spcAft>
              <a:buNone/>
            </a:pPr>
            <a:r>
              <a:rPr lang="en-GB">
                <a:solidFill>
                  <a:srgbClr val="FF0000"/>
                </a:solidFill>
              </a:rPr>
              <a:t>Year 0</a:t>
            </a:r>
            <a:endParaRPr>
              <a:solidFill>
                <a:srgbClr val="FF0000"/>
              </a:solidFill>
            </a:endParaRPr>
          </a:p>
          <a:p>
            <a:pPr marL="0" lvl="0" indent="0" algn="ctr" rtl="0">
              <a:spcBef>
                <a:spcPts val="0"/>
              </a:spcBef>
              <a:spcAft>
                <a:spcPts val="0"/>
              </a:spcAft>
              <a:buNone/>
            </a:pPr>
            <a:r>
              <a:rPr lang="en-GB">
                <a:solidFill>
                  <a:srgbClr val="FF0000"/>
                </a:solidFill>
              </a:rPr>
              <a:t>When Jesus was born</a:t>
            </a:r>
            <a:endParaRPr>
              <a:solidFill>
                <a:srgbClr val="FF0000"/>
              </a:solidFill>
            </a:endParaRPr>
          </a:p>
        </p:txBody>
      </p:sp>
      <p:sp>
        <p:nvSpPr>
          <p:cNvPr id="128" name="Google Shape;128;p22"/>
          <p:cNvSpPr txBox="1"/>
          <p:nvPr/>
        </p:nvSpPr>
        <p:spPr>
          <a:xfrm>
            <a:off x="5529275" y="1781200"/>
            <a:ext cx="655200" cy="523200"/>
          </a:xfrm>
          <a:prstGeom prst="rect">
            <a:avLst/>
          </a:prstGeom>
          <a:noFill/>
          <a:ln>
            <a:noFill/>
          </a:ln>
        </p:spPr>
        <p:txBody>
          <a:bodyPr spcFirstLastPara="1" wrap="square" lIns="91425" tIns="91425" rIns="91425" bIns="91425" anchor="t" anchorCtr="0">
            <a:spAutoFit/>
          </a:bodyPr>
          <a:lstStyle/>
          <a:p>
            <a:pPr marL="0" lvl="0" indent="0" algn="ctr" rtl="0">
              <a:spcBef>
                <a:spcPts val="0"/>
              </a:spcBef>
              <a:spcAft>
                <a:spcPts val="0"/>
              </a:spcAft>
              <a:buNone/>
            </a:pPr>
            <a:r>
              <a:rPr lang="en-GB" sz="2200" b="1">
                <a:solidFill>
                  <a:srgbClr val="434343"/>
                </a:solidFill>
              </a:rPr>
              <a:t>0</a:t>
            </a:r>
            <a:endParaRPr sz="2200" b="1">
              <a:solidFill>
                <a:srgbClr val="434343"/>
              </a:solidFill>
            </a:endParaRPr>
          </a:p>
        </p:txBody>
      </p:sp>
      <p:cxnSp>
        <p:nvCxnSpPr>
          <p:cNvPr id="129" name="Google Shape;129;p22"/>
          <p:cNvCxnSpPr>
            <a:stCxn id="127" idx="1"/>
          </p:cNvCxnSpPr>
          <p:nvPr/>
        </p:nvCxnSpPr>
        <p:spPr>
          <a:xfrm>
            <a:off x="5226125" y="883500"/>
            <a:ext cx="400500" cy="570300"/>
          </a:xfrm>
          <a:prstGeom prst="curvedConnector4">
            <a:avLst>
              <a:gd name="adj1" fmla="val -59457"/>
              <a:gd name="adj2" fmla="val 86441"/>
            </a:avLst>
          </a:prstGeom>
          <a:noFill/>
          <a:ln w="38100" cap="flat" cmpd="sng">
            <a:solidFill>
              <a:srgbClr val="FF0000"/>
            </a:solidFill>
            <a:prstDash val="solid"/>
            <a:round/>
            <a:headEnd type="none" w="med" len="med"/>
            <a:tailEnd type="stealth" w="med" len="med"/>
          </a:ln>
        </p:spPr>
      </p:cxnSp>
      <p:sp>
        <p:nvSpPr>
          <p:cNvPr id="130" name="Google Shape;130;p22"/>
          <p:cNvSpPr txBox="1"/>
          <p:nvPr/>
        </p:nvSpPr>
        <p:spPr>
          <a:xfrm>
            <a:off x="7652300" y="1781200"/>
            <a:ext cx="829500" cy="523200"/>
          </a:xfrm>
          <a:prstGeom prst="rect">
            <a:avLst/>
          </a:prstGeom>
          <a:noFill/>
          <a:ln>
            <a:noFill/>
          </a:ln>
        </p:spPr>
        <p:txBody>
          <a:bodyPr spcFirstLastPara="1" wrap="square" lIns="91425" tIns="91425" rIns="91425" bIns="91425" anchor="t" anchorCtr="0">
            <a:spAutoFit/>
          </a:bodyPr>
          <a:lstStyle/>
          <a:p>
            <a:pPr marL="0" lvl="0" indent="0" algn="ctr" rtl="0">
              <a:spcBef>
                <a:spcPts val="0"/>
              </a:spcBef>
              <a:spcAft>
                <a:spcPts val="0"/>
              </a:spcAft>
              <a:buNone/>
            </a:pPr>
            <a:r>
              <a:rPr lang="en-GB" sz="2200" b="1">
                <a:solidFill>
                  <a:srgbClr val="434343"/>
                </a:solidFill>
              </a:rPr>
              <a:t>2021</a:t>
            </a:r>
            <a:endParaRPr sz="2200" b="1">
              <a:solidFill>
                <a:srgbClr val="434343"/>
              </a:solidFill>
            </a:endParaRPr>
          </a:p>
        </p:txBody>
      </p:sp>
      <p:sp>
        <p:nvSpPr>
          <p:cNvPr id="131" name="Google Shape;131;p22"/>
          <p:cNvSpPr txBox="1"/>
          <p:nvPr/>
        </p:nvSpPr>
        <p:spPr>
          <a:xfrm>
            <a:off x="7543100" y="877550"/>
            <a:ext cx="1261500" cy="400200"/>
          </a:xfrm>
          <a:prstGeom prst="rect">
            <a:avLst/>
          </a:prstGeom>
          <a:noFill/>
          <a:ln>
            <a:noFill/>
          </a:ln>
        </p:spPr>
        <p:txBody>
          <a:bodyPr spcFirstLastPara="1" wrap="square" lIns="91425" tIns="91425" rIns="91425" bIns="91425" anchor="t" anchorCtr="0">
            <a:spAutoFit/>
          </a:bodyPr>
          <a:lstStyle/>
          <a:p>
            <a:pPr marL="0" lvl="0" indent="0" algn="ctr" rtl="0">
              <a:spcBef>
                <a:spcPts val="0"/>
              </a:spcBef>
              <a:spcAft>
                <a:spcPts val="0"/>
              </a:spcAft>
              <a:buNone/>
            </a:pPr>
            <a:r>
              <a:rPr lang="en-GB">
                <a:solidFill>
                  <a:srgbClr val="FF0000"/>
                </a:solidFill>
              </a:rPr>
              <a:t>Present day</a:t>
            </a:r>
            <a:endParaRPr>
              <a:solidFill>
                <a:srgbClr val="FF0000"/>
              </a:solidFill>
            </a:endParaRPr>
          </a:p>
        </p:txBody>
      </p:sp>
      <p:cxnSp>
        <p:nvCxnSpPr>
          <p:cNvPr id="132" name="Google Shape;132;p22"/>
          <p:cNvCxnSpPr/>
          <p:nvPr/>
        </p:nvCxnSpPr>
        <p:spPr>
          <a:xfrm>
            <a:off x="7647000" y="1210900"/>
            <a:ext cx="400500" cy="570300"/>
          </a:xfrm>
          <a:prstGeom prst="curvedConnector4">
            <a:avLst>
              <a:gd name="adj1" fmla="val -59457"/>
              <a:gd name="adj2" fmla="val 86441"/>
            </a:avLst>
          </a:prstGeom>
          <a:noFill/>
          <a:ln w="38100" cap="flat" cmpd="sng">
            <a:solidFill>
              <a:srgbClr val="FF0000"/>
            </a:solidFill>
            <a:prstDash val="solid"/>
            <a:round/>
            <a:headEnd type="none" w="med" len="med"/>
            <a:tailEnd type="stealth" w="med" len="med"/>
          </a:ln>
        </p:spPr>
      </p:cxnSp>
      <p:sp>
        <p:nvSpPr>
          <p:cNvPr id="133" name="Google Shape;133;p22"/>
          <p:cNvSpPr/>
          <p:nvPr/>
        </p:nvSpPr>
        <p:spPr>
          <a:xfrm>
            <a:off x="8057475" y="1465900"/>
            <a:ext cx="315300" cy="315300"/>
          </a:xfrm>
          <a:prstGeom prst="ellipse">
            <a:avLst/>
          </a:prstGeom>
          <a:solidFill>
            <a:srgbClr val="434343"/>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4" name="Google Shape;134;p22"/>
          <p:cNvSpPr txBox="1"/>
          <p:nvPr/>
        </p:nvSpPr>
        <p:spPr>
          <a:xfrm>
            <a:off x="6003425" y="2414775"/>
            <a:ext cx="2207700" cy="1385400"/>
          </a:xfrm>
          <a:prstGeom prst="rect">
            <a:avLst/>
          </a:prstGeom>
          <a:noFill/>
          <a:ln>
            <a:noFill/>
          </a:ln>
        </p:spPr>
        <p:txBody>
          <a:bodyPr spcFirstLastPara="1" wrap="square" lIns="91425" tIns="91425" rIns="91425" bIns="91425" anchor="t" anchorCtr="0">
            <a:spAutoFit/>
          </a:bodyPr>
          <a:lstStyle/>
          <a:p>
            <a:pPr marL="0" lvl="0" indent="0" algn="ctr" rtl="0">
              <a:spcBef>
                <a:spcPts val="0"/>
              </a:spcBef>
              <a:spcAft>
                <a:spcPts val="0"/>
              </a:spcAft>
              <a:buNone/>
            </a:pPr>
            <a:r>
              <a:rPr lang="en-GB" sz="1800" b="1">
                <a:solidFill>
                  <a:srgbClr val="00FF00"/>
                </a:solidFill>
              </a:rPr>
              <a:t>Common Era</a:t>
            </a:r>
            <a:endParaRPr sz="1800" b="1">
              <a:solidFill>
                <a:srgbClr val="00FF00"/>
              </a:solidFill>
            </a:endParaRPr>
          </a:p>
          <a:p>
            <a:pPr marL="0" lvl="0" indent="0" algn="ctr" rtl="0">
              <a:spcBef>
                <a:spcPts val="0"/>
              </a:spcBef>
              <a:spcAft>
                <a:spcPts val="0"/>
              </a:spcAft>
              <a:buNone/>
            </a:pPr>
            <a:r>
              <a:rPr lang="en-GB" sz="1800" b="1">
                <a:solidFill>
                  <a:srgbClr val="00FF00"/>
                </a:solidFill>
              </a:rPr>
              <a:t>(CE)</a:t>
            </a:r>
            <a:endParaRPr sz="1800" b="1">
              <a:solidFill>
                <a:srgbClr val="00FF00"/>
              </a:solidFill>
            </a:endParaRPr>
          </a:p>
          <a:p>
            <a:pPr marL="0" lvl="0" indent="0" algn="ctr" rtl="0">
              <a:spcBef>
                <a:spcPts val="0"/>
              </a:spcBef>
              <a:spcAft>
                <a:spcPts val="0"/>
              </a:spcAft>
              <a:buNone/>
            </a:pPr>
            <a:r>
              <a:rPr lang="en-GB" b="1">
                <a:solidFill>
                  <a:srgbClr val="00FF00"/>
                </a:solidFill>
              </a:rPr>
              <a:t>The time after Jesus was born (or year 0) up to the present day</a:t>
            </a:r>
            <a:endParaRPr b="1">
              <a:solidFill>
                <a:srgbClr val="00FF00"/>
              </a:solidFill>
            </a:endParaRPr>
          </a:p>
        </p:txBody>
      </p:sp>
      <p:cxnSp>
        <p:nvCxnSpPr>
          <p:cNvPr id="135" name="Google Shape;135;p22"/>
          <p:cNvCxnSpPr>
            <a:stCxn id="128" idx="2"/>
          </p:cNvCxnSpPr>
          <p:nvPr/>
        </p:nvCxnSpPr>
        <p:spPr>
          <a:xfrm>
            <a:off x="5856875" y="2304400"/>
            <a:ext cx="2500800" cy="600"/>
          </a:xfrm>
          <a:prstGeom prst="straightConnector1">
            <a:avLst/>
          </a:prstGeom>
          <a:noFill/>
          <a:ln w="38100" cap="flat" cmpd="sng">
            <a:solidFill>
              <a:srgbClr val="00FF00"/>
            </a:solidFill>
            <a:prstDash val="solid"/>
            <a:round/>
            <a:headEnd type="triangle" w="med" len="med"/>
            <a:tailEnd type="triangle" w="med" len="med"/>
          </a:ln>
        </p:spPr>
      </p:cxn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39"/>
        <p:cNvGrpSpPr/>
        <p:nvPr/>
      </p:nvGrpSpPr>
      <p:grpSpPr>
        <a:xfrm>
          <a:off x="0" y="0"/>
          <a:ext cx="0" cy="0"/>
          <a:chOff x="0" y="0"/>
          <a:chExt cx="0" cy="0"/>
        </a:xfrm>
      </p:grpSpPr>
      <p:sp>
        <p:nvSpPr>
          <p:cNvPr id="140" name="Google Shape;140;p23"/>
          <p:cNvSpPr txBox="1">
            <a:spLocks noGrp="1"/>
          </p:cNvSpPr>
          <p:nvPr>
            <p:ph type="title"/>
          </p:nvPr>
        </p:nvSpPr>
        <p:spPr>
          <a:xfrm>
            <a:off x="0" y="0"/>
            <a:ext cx="8520600" cy="572700"/>
          </a:xfrm>
          <a:prstGeom prst="rect">
            <a:avLst/>
          </a:prstGeom>
        </p:spPr>
        <p:txBody>
          <a:bodyPr spcFirstLastPara="1" wrap="square" lIns="91425" tIns="91425" rIns="91425" bIns="91425" anchor="t" anchorCtr="0">
            <a:normAutofit fontScale="90000"/>
          </a:bodyPr>
          <a:lstStyle/>
          <a:p>
            <a:pPr marL="0" lvl="0" indent="0" algn="l" rtl="0">
              <a:spcBef>
                <a:spcPts val="0"/>
              </a:spcBef>
              <a:spcAft>
                <a:spcPts val="0"/>
              </a:spcAft>
              <a:buNone/>
            </a:pPr>
            <a:r>
              <a:rPr lang="en-GB"/>
              <a:t>Creating a timeline - What is “Before Common Era”?</a:t>
            </a:r>
            <a:endParaRPr/>
          </a:p>
        </p:txBody>
      </p:sp>
      <p:cxnSp>
        <p:nvCxnSpPr>
          <p:cNvPr id="141" name="Google Shape;141;p23"/>
          <p:cNvCxnSpPr/>
          <p:nvPr/>
        </p:nvCxnSpPr>
        <p:spPr>
          <a:xfrm>
            <a:off x="457300" y="1611400"/>
            <a:ext cx="7836600" cy="24300"/>
          </a:xfrm>
          <a:prstGeom prst="straightConnector1">
            <a:avLst/>
          </a:prstGeom>
          <a:noFill/>
          <a:ln w="76200" cap="flat" cmpd="sng">
            <a:solidFill>
              <a:schemeClr val="dk2"/>
            </a:solidFill>
            <a:prstDash val="solid"/>
            <a:round/>
            <a:headEnd type="none" w="med" len="med"/>
            <a:tailEnd type="none" w="med" len="med"/>
          </a:ln>
        </p:spPr>
      </p:cxnSp>
      <p:sp>
        <p:nvSpPr>
          <p:cNvPr id="142" name="Google Shape;142;p23"/>
          <p:cNvSpPr/>
          <p:nvPr/>
        </p:nvSpPr>
        <p:spPr>
          <a:xfrm>
            <a:off x="5699225" y="1465900"/>
            <a:ext cx="315300" cy="315300"/>
          </a:xfrm>
          <a:prstGeom prst="ellipse">
            <a:avLst/>
          </a:prstGeom>
          <a:solidFill>
            <a:srgbClr val="434343"/>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3" name="Google Shape;143;p23"/>
          <p:cNvSpPr txBox="1"/>
          <p:nvPr/>
        </p:nvSpPr>
        <p:spPr>
          <a:xfrm>
            <a:off x="5226125" y="467850"/>
            <a:ext cx="1261500" cy="831300"/>
          </a:xfrm>
          <a:prstGeom prst="rect">
            <a:avLst/>
          </a:prstGeom>
          <a:noFill/>
          <a:ln>
            <a:noFill/>
          </a:ln>
        </p:spPr>
        <p:txBody>
          <a:bodyPr spcFirstLastPara="1" wrap="square" lIns="91425" tIns="91425" rIns="91425" bIns="91425" anchor="t" anchorCtr="0">
            <a:spAutoFit/>
          </a:bodyPr>
          <a:lstStyle/>
          <a:p>
            <a:pPr marL="0" lvl="0" indent="0" algn="ctr" rtl="0">
              <a:spcBef>
                <a:spcPts val="0"/>
              </a:spcBef>
              <a:spcAft>
                <a:spcPts val="0"/>
              </a:spcAft>
              <a:buNone/>
            </a:pPr>
            <a:r>
              <a:rPr lang="en-GB">
                <a:solidFill>
                  <a:srgbClr val="FF0000"/>
                </a:solidFill>
              </a:rPr>
              <a:t>Year 0</a:t>
            </a:r>
            <a:endParaRPr>
              <a:solidFill>
                <a:srgbClr val="FF0000"/>
              </a:solidFill>
            </a:endParaRPr>
          </a:p>
          <a:p>
            <a:pPr marL="0" lvl="0" indent="0" algn="ctr" rtl="0">
              <a:spcBef>
                <a:spcPts val="0"/>
              </a:spcBef>
              <a:spcAft>
                <a:spcPts val="0"/>
              </a:spcAft>
              <a:buNone/>
            </a:pPr>
            <a:r>
              <a:rPr lang="en-GB">
                <a:solidFill>
                  <a:srgbClr val="FF0000"/>
                </a:solidFill>
              </a:rPr>
              <a:t>When Jesus was born</a:t>
            </a:r>
            <a:endParaRPr>
              <a:solidFill>
                <a:srgbClr val="FF0000"/>
              </a:solidFill>
            </a:endParaRPr>
          </a:p>
        </p:txBody>
      </p:sp>
      <p:sp>
        <p:nvSpPr>
          <p:cNvPr id="144" name="Google Shape;144;p23"/>
          <p:cNvSpPr txBox="1"/>
          <p:nvPr/>
        </p:nvSpPr>
        <p:spPr>
          <a:xfrm>
            <a:off x="5529275" y="1781200"/>
            <a:ext cx="655200" cy="523200"/>
          </a:xfrm>
          <a:prstGeom prst="rect">
            <a:avLst/>
          </a:prstGeom>
          <a:noFill/>
          <a:ln>
            <a:noFill/>
          </a:ln>
        </p:spPr>
        <p:txBody>
          <a:bodyPr spcFirstLastPara="1" wrap="square" lIns="91425" tIns="91425" rIns="91425" bIns="91425" anchor="t" anchorCtr="0">
            <a:spAutoFit/>
          </a:bodyPr>
          <a:lstStyle/>
          <a:p>
            <a:pPr marL="0" lvl="0" indent="0" algn="ctr" rtl="0">
              <a:spcBef>
                <a:spcPts val="0"/>
              </a:spcBef>
              <a:spcAft>
                <a:spcPts val="0"/>
              </a:spcAft>
              <a:buNone/>
            </a:pPr>
            <a:r>
              <a:rPr lang="en-GB" sz="2200" b="1">
                <a:solidFill>
                  <a:srgbClr val="434343"/>
                </a:solidFill>
              </a:rPr>
              <a:t>0</a:t>
            </a:r>
            <a:endParaRPr sz="2200" b="1">
              <a:solidFill>
                <a:srgbClr val="434343"/>
              </a:solidFill>
            </a:endParaRPr>
          </a:p>
        </p:txBody>
      </p:sp>
      <p:cxnSp>
        <p:nvCxnSpPr>
          <p:cNvPr id="145" name="Google Shape;145;p23"/>
          <p:cNvCxnSpPr>
            <a:stCxn id="143" idx="1"/>
          </p:cNvCxnSpPr>
          <p:nvPr/>
        </p:nvCxnSpPr>
        <p:spPr>
          <a:xfrm>
            <a:off x="5226125" y="883500"/>
            <a:ext cx="400500" cy="570300"/>
          </a:xfrm>
          <a:prstGeom prst="curvedConnector4">
            <a:avLst>
              <a:gd name="adj1" fmla="val -59457"/>
              <a:gd name="adj2" fmla="val 86441"/>
            </a:avLst>
          </a:prstGeom>
          <a:noFill/>
          <a:ln w="38100" cap="flat" cmpd="sng">
            <a:solidFill>
              <a:srgbClr val="FF0000"/>
            </a:solidFill>
            <a:prstDash val="solid"/>
            <a:round/>
            <a:headEnd type="none" w="med" len="med"/>
            <a:tailEnd type="stealth" w="med" len="med"/>
          </a:ln>
        </p:spPr>
      </p:cxnSp>
      <p:sp>
        <p:nvSpPr>
          <p:cNvPr id="146" name="Google Shape;146;p23"/>
          <p:cNvSpPr txBox="1"/>
          <p:nvPr/>
        </p:nvSpPr>
        <p:spPr>
          <a:xfrm>
            <a:off x="7652300" y="1781200"/>
            <a:ext cx="829500" cy="523200"/>
          </a:xfrm>
          <a:prstGeom prst="rect">
            <a:avLst/>
          </a:prstGeom>
          <a:noFill/>
          <a:ln>
            <a:noFill/>
          </a:ln>
        </p:spPr>
        <p:txBody>
          <a:bodyPr spcFirstLastPara="1" wrap="square" lIns="91425" tIns="91425" rIns="91425" bIns="91425" anchor="t" anchorCtr="0">
            <a:spAutoFit/>
          </a:bodyPr>
          <a:lstStyle/>
          <a:p>
            <a:pPr marL="0" lvl="0" indent="0" algn="ctr" rtl="0">
              <a:spcBef>
                <a:spcPts val="0"/>
              </a:spcBef>
              <a:spcAft>
                <a:spcPts val="0"/>
              </a:spcAft>
              <a:buNone/>
            </a:pPr>
            <a:r>
              <a:rPr lang="en-GB" sz="2200" b="1">
                <a:solidFill>
                  <a:srgbClr val="434343"/>
                </a:solidFill>
              </a:rPr>
              <a:t>2021</a:t>
            </a:r>
            <a:endParaRPr sz="2200" b="1">
              <a:solidFill>
                <a:srgbClr val="434343"/>
              </a:solidFill>
            </a:endParaRPr>
          </a:p>
        </p:txBody>
      </p:sp>
      <p:sp>
        <p:nvSpPr>
          <p:cNvPr id="147" name="Google Shape;147;p23"/>
          <p:cNvSpPr txBox="1"/>
          <p:nvPr/>
        </p:nvSpPr>
        <p:spPr>
          <a:xfrm>
            <a:off x="7543100" y="877550"/>
            <a:ext cx="1261500" cy="400200"/>
          </a:xfrm>
          <a:prstGeom prst="rect">
            <a:avLst/>
          </a:prstGeom>
          <a:noFill/>
          <a:ln>
            <a:noFill/>
          </a:ln>
        </p:spPr>
        <p:txBody>
          <a:bodyPr spcFirstLastPara="1" wrap="square" lIns="91425" tIns="91425" rIns="91425" bIns="91425" anchor="t" anchorCtr="0">
            <a:spAutoFit/>
          </a:bodyPr>
          <a:lstStyle/>
          <a:p>
            <a:pPr marL="0" lvl="0" indent="0" algn="ctr" rtl="0">
              <a:spcBef>
                <a:spcPts val="0"/>
              </a:spcBef>
              <a:spcAft>
                <a:spcPts val="0"/>
              </a:spcAft>
              <a:buNone/>
            </a:pPr>
            <a:r>
              <a:rPr lang="en-GB">
                <a:solidFill>
                  <a:srgbClr val="FF0000"/>
                </a:solidFill>
              </a:rPr>
              <a:t>Present day</a:t>
            </a:r>
            <a:endParaRPr>
              <a:solidFill>
                <a:srgbClr val="FF0000"/>
              </a:solidFill>
            </a:endParaRPr>
          </a:p>
        </p:txBody>
      </p:sp>
      <p:cxnSp>
        <p:nvCxnSpPr>
          <p:cNvPr id="148" name="Google Shape;148;p23"/>
          <p:cNvCxnSpPr/>
          <p:nvPr/>
        </p:nvCxnSpPr>
        <p:spPr>
          <a:xfrm>
            <a:off x="7647000" y="1210900"/>
            <a:ext cx="400500" cy="570300"/>
          </a:xfrm>
          <a:prstGeom prst="curvedConnector4">
            <a:avLst>
              <a:gd name="adj1" fmla="val -59457"/>
              <a:gd name="adj2" fmla="val 86441"/>
            </a:avLst>
          </a:prstGeom>
          <a:noFill/>
          <a:ln w="38100" cap="flat" cmpd="sng">
            <a:solidFill>
              <a:srgbClr val="FF0000"/>
            </a:solidFill>
            <a:prstDash val="solid"/>
            <a:round/>
            <a:headEnd type="none" w="med" len="med"/>
            <a:tailEnd type="stealth" w="med" len="med"/>
          </a:ln>
        </p:spPr>
      </p:cxnSp>
      <p:sp>
        <p:nvSpPr>
          <p:cNvPr id="149" name="Google Shape;149;p23"/>
          <p:cNvSpPr/>
          <p:nvPr/>
        </p:nvSpPr>
        <p:spPr>
          <a:xfrm>
            <a:off x="8057475" y="1465900"/>
            <a:ext cx="315300" cy="315300"/>
          </a:xfrm>
          <a:prstGeom prst="ellipse">
            <a:avLst/>
          </a:prstGeom>
          <a:solidFill>
            <a:srgbClr val="434343"/>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0" name="Google Shape;150;p23"/>
          <p:cNvSpPr txBox="1"/>
          <p:nvPr/>
        </p:nvSpPr>
        <p:spPr>
          <a:xfrm>
            <a:off x="1937425" y="2474250"/>
            <a:ext cx="2500800" cy="1169700"/>
          </a:xfrm>
          <a:prstGeom prst="rect">
            <a:avLst/>
          </a:prstGeom>
          <a:noFill/>
          <a:ln>
            <a:noFill/>
          </a:ln>
        </p:spPr>
        <p:txBody>
          <a:bodyPr spcFirstLastPara="1" wrap="square" lIns="91425" tIns="91425" rIns="91425" bIns="91425" anchor="t" anchorCtr="0">
            <a:spAutoFit/>
          </a:bodyPr>
          <a:lstStyle/>
          <a:p>
            <a:pPr marL="0" lvl="0" indent="0" algn="ctr" rtl="0">
              <a:spcBef>
                <a:spcPts val="0"/>
              </a:spcBef>
              <a:spcAft>
                <a:spcPts val="0"/>
              </a:spcAft>
              <a:buNone/>
            </a:pPr>
            <a:r>
              <a:rPr lang="en-GB" sz="1800" b="1">
                <a:solidFill>
                  <a:srgbClr val="0000FF"/>
                </a:solidFill>
              </a:rPr>
              <a:t>Before Common Era</a:t>
            </a:r>
            <a:endParaRPr sz="1800" b="1">
              <a:solidFill>
                <a:srgbClr val="0000FF"/>
              </a:solidFill>
            </a:endParaRPr>
          </a:p>
          <a:p>
            <a:pPr marL="0" lvl="0" indent="0" algn="ctr" rtl="0">
              <a:spcBef>
                <a:spcPts val="0"/>
              </a:spcBef>
              <a:spcAft>
                <a:spcPts val="0"/>
              </a:spcAft>
              <a:buNone/>
            </a:pPr>
            <a:r>
              <a:rPr lang="en-GB" sz="1800" b="1">
                <a:solidFill>
                  <a:srgbClr val="0000FF"/>
                </a:solidFill>
              </a:rPr>
              <a:t>(BCE)</a:t>
            </a:r>
            <a:endParaRPr sz="1800" b="1">
              <a:solidFill>
                <a:srgbClr val="0000FF"/>
              </a:solidFill>
            </a:endParaRPr>
          </a:p>
          <a:p>
            <a:pPr marL="0" lvl="0" indent="0" algn="ctr" rtl="0">
              <a:spcBef>
                <a:spcPts val="0"/>
              </a:spcBef>
              <a:spcAft>
                <a:spcPts val="0"/>
              </a:spcAft>
              <a:buNone/>
            </a:pPr>
            <a:r>
              <a:rPr lang="en-GB" b="1">
                <a:solidFill>
                  <a:srgbClr val="0000FF"/>
                </a:solidFill>
              </a:rPr>
              <a:t>The time before Jesus was born (or year 0)</a:t>
            </a:r>
            <a:endParaRPr b="1">
              <a:solidFill>
                <a:srgbClr val="0000FF"/>
              </a:solidFill>
            </a:endParaRPr>
          </a:p>
        </p:txBody>
      </p:sp>
      <p:cxnSp>
        <p:nvCxnSpPr>
          <p:cNvPr id="151" name="Google Shape;151;p23"/>
          <p:cNvCxnSpPr>
            <a:endCxn id="144" idx="2"/>
          </p:cNvCxnSpPr>
          <p:nvPr/>
        </p:nvCxnSpPr>
        <p:spPr>
          <a:xfrm>
            <a:off x="496775" y="2280700"/>
            <a:ext cx="5360100" cy="23700"/>
          </a:xfrm>
          <a:prstGeom prst="straightConnector1">
            <a:avLst/>
          </a:prstGeom>
          <a:noFill/>
          <a:ln w="38100" cap="flat" cmpd="sng">
            <a:solidFill>
              <a:srgbClr val="0000FF"/>
            </a:solidFill>
            <a:prstDash val="solid"/>
            <a:round/>
            <a:headEnd type="triangle" w="med" len="med"/>
            <a:tailEnd type="triangle" w="med" len="med"/>
          </a:ln>
        </p:spPr>
      </p:cxnSp>
      <p:sp>
        <p:nvSpPr>
          <p:cNvPr id="152" name="Google Shape;152;p23"/>
          <p:cNvSpPr/>
          <p:nvPr/>
        </p:nvSpPr>
        <p:spPr>
          <a:xfrm>
            <a:off x="333900" y="1453800"/>
            <a:ext cx="315300" cy="315300"/>
          </a:xfrm>
          <a:prstGeom prst="ellipse">
            <a:avLst/>
          </a:prstGeom>
          <a:solidFill>
            <a:srgbClr val="434343"/>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3" name="Google Shape;153;p23"/>
          <p:cNvSpPr txBox="1"/>
          <p:nvPr/>
        </p:nvSpPr>
        <p:spPr>
          <a:xfrm>
            <a:off x="235050" y="813150"/>
            <a:ext cx="1261500" cy="400200"/>
          </a:xfrm>
          <a:prstGeom prst="rect">
            <a:avLst/>
          </a:prstGeom>
          <a:noFill/>
          <a:ln>
            <a:noFill/>
          </a:ln>
        </p:spPr>
        <p:txBody>
          <a:bodyPr spcFirstLastPara="1" wrap="square" lIns="91425" tIns="91425" rIns="91425" bIns="91425" anchor="t" anchorCtr="0">
            <a:spAutoFit/>
          </a:bodyPr>
          <a:lstStyle/>
          <a:p>
            <a:pPr marL="0" lvl="0" indent="0" algn="ctr" rtl="0">
              <a:spcBef>
                <a:spcPts val="0"/>
              </a:spcBef>
              <a:spcAft>
                <a:spcPts val="0"/>
              </a:spcAft>
              <a:buNone/>
            </a:pPr>
            <a:r>
              <a:rPr lang="en-GB">
                <a:solidFill>
                  <a:srgbClr val="FF0000"/>
                </a:solidFill>
              </a:rPr>
              <a:t>Stone Age</a:t>
            </a:r>
            <a:endParaRPr>
              <a:solidFill>
                <a:srgbClr val="FF0000"/>
              </a:solidFill>
            </a:endParaRPr>
          </a:p>
        </p:txBody>
      </p:sp>
      <p:sp>
        <p:nvSpPr>
          <p:cNvPr id="154" name="Google Shape;154;p23"/>
          <p:cNvSpPr txBox="1"/>
          <p:nvPr/>
        </p:nvSpPr>
        <p:spPr>
          <a:xfrm>
            <a:off x="58950" y="1716425"/>
            <a:ext cx="2012700" cy="6771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GB" sz="1600" b="1">
                <a:solidFill>
                  <a:srgbClr val="434343"/>
                </a:solidFill>
              </a:rPr>
              <a:t>2.5 million years</a:t>
            </a:r>
            <a:endParaRPr sz="1600" b="1">
              <a:solidFill>
                <a:srgbClr val="434343"/>
              </a:solidFill>
            </a:endParaRPr>
          </a:p>
          <a:p>
            <a:pPr marL="0" lvl="0" indent="0" algn="l" rtl="0">
              <a:spcBef>
                <a:spcPts val="0"/>
              </a:spcBef>
              <a:spcAft>
                <a:spcPts val="0"/>
              </a:spcAft>
              <a:buNone/>
            </a:pPr>
            <a:r>
              <a:rPr lang="en-GB" sz="1600" b="1">
                <a:solidFill>
                  <a:srgbClr val="434343"/>
                </a:solidFill>
              </a:rPr>
              <a:t>BCE</a:t>
            </a:r>
            <a:endParaRPr sz="1600" b="1">
              <a:solidFill>
                <a:srgbClr val="434343"/>
              </a:solidFill>
            </a:endParaRPr>
          </a:p>
        </p:txBody>
      </p:sp>
      <p:cxnSp>
        <p:nvCxnSpPr>
          <p:cNvPr id="155" name="Google Shape;155;p23"/>
          <p:cNvCxnSpPr>
            <a:endCxn id="152" idx="7"/>
          </p:cNvCxnSpPr>
          <p:nvPr/>
        </p:nvCxnSpPr>
        <p:spPr>
          <a:xfrm flipH="1">
            <a:off x="603025" y="1189475"/>
            <a:ext cx="682800" cy="310500"/>
          </a:xfrm>
          <a:prstGeom prst="curvedConnector2">
            <a:avLst/>
          </a:prstGeom>
          <a:noFill/>
          <a:ln w="38100" cap="flat" cmpd="sng">
            <a:solidFill>
              <a:srgbClr val="FF0000"/>
            </a:solidFill>
            <a:prstDash val="solid"/>
            <a:round/>
            <a:headEnd type="none" w="med" len="med"/>
            <a:tailEnd type="stealth" w="med" len="med"/>
          </a:ln>
        </p:spPr>
      </p:cxnSp>
      <p:sp>
        <p:nvSpPr>
          <p:cNvPr id="156" name="Google Shape;156;p23"/>
          <p:cNvSpPr txBox="1"/>
          <p:nvPr/>
        </p:nvSpPr>
        <p:spPr>
          <a:xfrm>
            <a:off x="6003425" y="2414775"/>
            <a:ext cx="2207700" cy="1385400"/>
          </a:xfrm>
          <a:prstGeom prst="rect">
            <a:avLst/>
          </a:prstGeom>
          <a:noFill/>
          <a:ln>
            <a:noFill/>
          </a:ln>
        </p:spPr>
        <p:txBody>
          <a:bodyPr spcFirstLastPara="1" wrap="square" lIns="91425" tIns="91425" rIns="91425" bIns="91425" anchor="t" anchorCtr="0">
            <a:spAutoFit/>
          </a:bodyPr>
          <a:lstStyle/>
          <a:p>
            <a:pPr marL="0" lvl="0" indent="0" algn="ctr" rtl="0">
              <a:spcBef>
                <a:spcPts val="0"/>
              </a:spcBef>
              <a:spcAft>
                <a:spcPts val="0"/>
              </a:spcAft>
              <a:buNone/>
            </a:pPr>
            <a:r>
              <a:rPr lang="en-GB" sz="1800" b="1">
                <a:solidFill>
                  <a:srgbClr val="00FF00"/>
                </a:solidFill>
              </a:rPr>
              <a:t>Common Era</a:t>
            </a:r>
            <a:endParaRPr sz="1800" b="1">
              <a:solidFill>
                <a:srgbClr val="00FF00"/>
              </a:solidFill>
            </a:endParaRPr>
          </a:p>
          <a:p>
            <a:pPr marL="0" lvl="0" indent="0" algn="ctr" rtl="0">
              <a:spcBef>
                <a:spcPts val="0"/>
              </a:spcBef>
              <a:spcAft>
                <a:spcPts val="0"/>
              </a:spcAft>
              <a:buNone/>
            </a:pPr>
            <a:r>
              <a:rPr lang="en-GB" sz="1800" b="1">
                <a:solidFill>
                  <a:srgbClr val="00FF00"/>
                </a:solidFill>
              </a:rPr>
              <a:t>(CE)</a:t>
            </a:r>
            <a:endParaRPr sz="1800" b="1">
              <a:solidFill>
                <a:srgbClr val="00FF00"/>
              </a:solidFill>
            </a:endParaRPr>
          </a:p>
          <a:p>
            <a:pPr marL="0" lvl="0" indent="0" algn="ctr" rtl="0">
              <a:spcBef>
                <a:spcPts val="0"/>
              </a:spcBef>
              <a:spcAft>
                <a:spcPts val="0"/>
              </a:spcAft>
              <a:buNone/>
            </a:pPr>
            <a:r>
              <a:rPr lang="en-GB" b="1">
                <a:solidFill>
                  <a:srgbClr val="00FF00"/>
                </a:solidFill>
              </a:rPr>
              <a:t>The time after Jesus was born (or year 0) up to the present day</a:t>
            </a:r>
            <a:endParaRPr b="1">
              <a:solidFill>
                <a:srgbClr val="00FF00"/>
              </a:solidFill>
            </a:endParaRPr>
          </a:p>
        </p:txBody>
      </p:sp>
      <p:cxnSp>
        <p:nvCxnSpPr>
          <p:cNvPr id="157" name="Google Shape;157;p23"/>
          <p:cNvCxnSpPr/>
          <p:nvPr/>
        </p:nvCxnSpPr>
        <p:spPr>
          <a:xfrm>
            <a:off x="5856875" y="2304400"/>
            <a:ext cx="2500800" cy="600"/>
          </a:xfrm>
          <a:prstGeom prst="straightConnector1">
            <a:avLst/>
          </a:prstGeom>
          <a:noFill/>
          <a:ln w="38100" cap="flat" cmpd="sng">
            <a:solidFill>
              <a:srgbClr val="00FF00"/>
            </a:solidFill>
            <a:prstDash val="solid"/>
            <a:round/>
            <a:headEnd type="triangle" w="med" len="med"/>
            <a:tailEnd type="triangle" w="med" len="med"/>
          </a:ln>
        </p:spPr>
      </p:cxn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161"/>
        <p:cNvGrpSpPr/>
        <p:nvPr/>
      </p:nvGrpSpPr>
      <p:grpSpPr>
        <a:xfrm>
          <a:off x="0" y="0"/>
          <a:ext cx="0" cy="0"/>
          <a:chOff x="0" y="0"/>
          <a:chExt cx="0" cy="0"/>
        </a:xfrm>
      </p:grpSpPr>
      <p:sp>
        <p:nvSpPr>
          <p:cNvPr id="162" name="Google Shape;162;p24"/>
          <p:cNvSpPr txBox="1">
            <a:spLocks noGrp="1"/>
          </p:cNvSpPr>
          <p:nvPr>
            <p:ph type="title"/>
          </p:nvPr>
        </p:nvSpPr>
        <p:spPr>
          <a:xfrm>
            <a:off x="0" y="0"/>
            <a:ext cx="8520600" cy="572700"/>
          </a:xfrm>
          <a:prstGeom prst="rect">
            <a:avLst/>
          </a:prstGeom>
        </p:spPr>
        <p:txBody>
          <a:bodyPr spcFirstLastPara="1" wrap="square" lIns="91425" tIns="91425" rIns="91425" bIns="91425" anchor="t" anchorCtr="0">
            <a:normAutofit fontScale="90000"/>
          </a:bodyPr>
          <a:lstStyle/>
          <a:p>
            <a:pPr marL="0" lvl="0" indent="0" algn="l" rtl="0">
              <a:spcBef>
                <a:spcPts val="0"/>
              </a:spcBef>
              <a:spcAft>
                <a:spcPts val="0"/>
              </a:spcAft>
              <a:buNone/>
            </a:pPr>
            <a:r>
              <a:rPr lang="en-GB"/>
              <a:t>Creating a timeline - What is “Before Common Era”?</a:t>
            </a:r>
            <a:endParaRPr/>
          </a:p>
        </p:txBody>
      </p:sp>
      <p:cxnSp>
        <p:nvCxnSpPr>
          <p:cNvPr id="163" name="Google Shape;163;p24"/>
          <p:cNvCxnSpPr/>
          <p:nvPr/>
        </p:nvCxnSpPr>
        <p:spPr>
          <a:xfrm>
            <a:off x="457300" y="1611400"/>
            <a:ext cx="7836600" cy="24300"/>
          </a:xfrm>
          <a:prstGeom prst="straightConnector1">
            <a:avLst/>
          </a:prstGeom>
          <a:noFill/>
          <a:ln w="76200" cap="flat" cmpd="sng">
            <a:solidFill>
              <a:schemeClr val="dk2"/>
            </a:solidFill>
            <a:prstDash val="solid"/>
            <a:round/>
            <a:headEnd type="none" w="med" len="med"/>
            <a:tailEnd type="none" w="med" len="med"/>
          </a:ln>
        </p:spPr>
      </p:cxnSp>
      <p:sp>
        <p:nvSpPr>
          <p:cNvPr id="164" name="Google Shape;164;p24"/>
          <p:cNvSpPr/>
          <p:nvPr/>
        </p:nvSpPr>
        <p:spPr>
          <a:xfrm>
            <a:off x="5699225" y="1465900"/>
            <a:ext cx="315300" cy="315300"/>
          </a:xfrm>
          <a:prstGeom prst="ellipse">
            <a:avLst/>
          </a:prstGeom>
          <a:solidFill>
            <a:srgbClr val="434343"/>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5" name="Google Shape;165;p24"/>
          <p:cNvSpPr txBox="1"/>
          <p:nvPr/>
        </p:nvSpPr>
        <p:spPr>
          <a:xfrm>
            <a:off x="5226125" y="467850"/>
            <a:ext cx="1261500" cy="831300"/>
          </a:xfrm>
          <a:prstGeom prst="rect">
            <a:avLst/>
          </a:prstGeom>
          <a:noFill/>
          <a:ln>
            <a:noFill/>
          </a:ln>
        </p:spPr>
        <p:txBody>
          <a:bodyPr spcFirstLastPara="1" wrap="square" lIns="91425" tIns="91425" rIns="91425" bIns="91425" anchor="t" anchorCtr="0">
            <a:spAutoFit/>
          </a:bodyPr>
          <a:lstStyle/>
          <a:p>
            <a:pPr marL="0" lvl="0" indent="0" algn="ctr" rtl="0">
              <a:spcBef>
                <a:spcPts val="0"/>
              </a:spcBef>
              <a:spcAft>
                <a:spcPts val="0"/>
              </a:spcAft>
              <a:buNone/>
            </a:pPr>
            <a:r>
              <a:rPr lang="en-GB">
                <a:solidFill>
                  <a:srgbClr val="FF0000"/>
                </a:solidFill>
              </a:rPr>
              <a:t>Year 0</a:t>
            </a:r>
            <a:endParaRPr>
              <a:solidFill>
                <a:srgbClr val="FF0000"/>
              </a:solidFill>
            </a:endParaRPr>
          </a:p>
          <a:p>
            <a:pPr marL="0" lvl="0" indent="0" algn="ctr" rtl="0">
              <a:spcBef>
                <a:spcPts val="0"/>
              </a:spcBef>
              <a:spcAft>
                <a:spcPts val="0"/>
              </a:spcAft>
              <a:buNone/>
            </a:pPr>
            <a:r>
              <a:rPr lang="en-GB">
                <a:solidFill>
                  <a:srgbClr val="FF0000"/>
                </a:solidFill>
              </a:rPr>
              <a:t>When Jesus was born</a:t>
            </a:r>
            <a:endParaRPr>
              <a:solidFill>
                <a:srgbClr val="FF0000"/>
              </a:solidFill>
            </a:endParaRPr>
          </a:p>
        </p:txBody>
      </p:sp>
      <p:sp>
        <p:nvSpPr>
          <p:cNvPr id="166" name="Google Shape;166;p24"/>
          <p:cNvSpPr txBox="1"/>
          <p:nvPr/>
        </p:nvSpPr>
        <p:spPr>
          <a:xfrm>
            <a:off x="5529275" y="1781200"/>
            <a:ext cx="655200" cy="523200"/>
          </a:xfrm>
          <a:prstGeom prst="rect">
            <a:avLst/>
          </a:prstGeom>
          <a:noFill/>
          <a:ln>
            <a:noFill/>
          </a:ln>
        </p:spPr>
        <p:txBody>
          <a:bodyPr spcFirstLastPara="1" wrap="square" lIns="91425" tIns="91425" rIns="91425" bIns="91425" anchor="t" anchorCtr="0">
            <a:spAutoFit/>
          </a:bodyPr>
          <a:lstStyle/>
          <a:p>
            <a:pPr marL="0" lvl="0" indent="0" algn="ctr" rtl="0">
              <a:spcBef>
                <a:spcPts val="0"/>
              </a:spcBef>
              <a:spcAft>
                <a:spcPts val="0"/>
              </a:spcAft>
              <a:buNone/>
            </a:pPr>
            <a:r>
              <a:rPr lang="en-GB" sz="2200" b="1">
                <a:solidFill>
                  <a:srgbClr val="434343"/>
                </a:solidFill>
              </a:rPr>
              <a:t>0</a:t>
            </a:r>
            <a:endParaRPr sz="2200" b="1">
              <a:solidFill>
                <a:srgbClr val="434343"/>
              </a:solidFill>
            </a:endParaRPr>
          </a:p>
        </p:txBody>
      </p:sp>
      <p:cxnSp>
        <p:nvCxnSpPr>
          <p:cNvPr id="167" name="Google Shape;167;p24"/>
          <p:cNvCxnSpPr>
            <a:stCxn id="165" idx="1"/>
          </p:cNvCxnSpPr>
          <p:nvPr/>
        </p:nvCxnSpPr>
        <p:spPr>
          <a:xfrm>
            <a:off x="5226125" y="883500"/>
            <a:ext cx="400500" cy="570300"/>
          </a:xfrm>
          <a:prstGeom prst="curvedConnector4">
            <a:avLst>
              <a:gd name="adj1" fmla="val -59457"/>
              <a:gd name="adj2" fmla="val 86441"/>
            </a:avLst>
          </a:prstGeom>
          <a:noFill/>
          <a:ln w="38100" cap="flat" cmpd="sng">
            <a:solidFill>
              <a:srgbClr val="FF0000"/>
            </a:solidFill>
            <a:prstDash val="solid"/>
            <a:round/>
            <a:headEnd type="none" w="med" len="med"/>
            <a:tailEnd type="stealth" w="med" len="med"/>
          </a:ln>
        </p:spPr>
      </p:cxnSp>
      <p:sp>
        <p:nvSpPr>
          <p:cNvPr id="168" name="Google Shape;168;p24"/>
          <p:cNvSpPr txBox="1"/>
          <p:nvPr/>
        </p:nvSpPr>
        <p:spPr>
          <a:xfrm>
            <a:off x="7652300" y="1781200"/>
            <a:ext cx="829500" cy="523200"/>
          </a:xfrm>
          <a:prstGeom prst="rect">
            <a:avLst/>
          </a:prstGeom>
          <a:noFill/>
          <a:ln>
            <a:noFill/>
          </a:ln>
        </p:spPr>
        <p:txBody>
          <a:bodyPr spcFirstLastPara="1" wrap="square" lIns="91425" tIns="91425" rIns="91425" bIns="91425" anchor="t" anchorCtr="0">
            <a:spAutoFit/>
          </a:bodyPr>
          <a:lstStyle/>
          <a:p>
            <a:pPr marL="0" lvl="0" indent="0" algn="ctr" rtl="0">
              <a:spcBef>
                <a:spcPts val="0"/>
              </a:spcBef>
              <a:spcAft>
                <a:spcPts val="0"/>
              </a:spcAft>
              <a:buNone/>
            </a:pPr>
            <a:r>
              <a:rPr lang="en-GB" sz="2200" b="1">
                <a:solidFill>
                  <a:srgbClr val="434343"/>
                </a:solidFill>
              </a:rPr>
              <a:t>2021</a:t>
            </a:r>
            <a:endParaRPr sz="2200" b="1">
              <a:solidFill>
                <a:srgbClr val="434343"/>
              </a:solidFill>
            </a:endParaRPr>
          </a:p>
        </p:txBody>
      </p:sp>
      <p:sp>
        <p:nvSpPr>
          <p:cNvPr id="169" name="Google Shape;169;p24"/>
          <p:cNvSpPr txBox="1"/>
          <p:nvPr/>
        </p:nvSpPr>
        <p:spPr>
          <a:xfrm>
            <a:off x="7543100" y="877550"/>
            <a:ext cx="1261500" cy="400200"/>
          </a:xfrm>
          <a:prstGeom prst="rect">
            <a:avLst/>
          </a:prstGeom>
          <a:noFill/>
          <a:ln>
            <a:noFill/>
          </a:ln>
        </p:spPr>
        <p:txBody>
          <a:bodyPr spcFirstLastPara="1" wrap="square" lIns="91425" tIns="91425" rIns="91425" bIns="91425" anchor="t" anchorCtr="0">
            <a:spAutoFit/>
          </a:bodyPr>
          <a:lstStyle/>
          <a:p>
            <a:pPr marL="0" lvl="0" indent="0" algn="ctr" rtl="0">
              <a:spcBef>
                <a:spcPts val="0"/>
              </a:spcBef>
              <a:spcAft>
                <a:spcPts val="0"/>
              </a:spcAft>
              <a:buNone/>
            </a:pPr>
            <a:r>
              <a:rPr lang="en-GB">
                <a:solidFill>
                  <a:srgbClr val="FF0000"/>
                </a:solidFill>
              </a:rPr>
              <a:t>Present day</a:t>
            </a:r>
            <a:endParaRPr>
              <a:solidFill>
                <a:srgbClr val="FF0000"/>
              </a:solidFill>
            </a:endParaRPr>
          </a:p>
        </p:txBody>
      </p:sp>
      <p:cxnSp>
        <p:nvCxnSpPr>
          <p:cNvPr id="170" name="Google Shape;170;p24"/>
          <p:cNvCxnSpPr/>
          <p:nvPr/>
        </p:nvCxnSpPr>
        <p:spPr>
          <a:xfrm>
            <a:off x="7647000" y="1210900"/>
            <a:ext cx="400500" cy="570300"/>
          </a:xfrm>
          <a:prstGeom prst="curvedConnector4">
            <a:avLst>
              <a:gd name="adj1" fmla="val -59457"/>
              <a:gd name="adj2" fmla="val 86441"/>
            </a:avLst>
          </a:prstGeom>
          <a:noFill/>
          <a:ln w="38100" cap="flat" cmpd="sng">
            <a:solidFill>
              <a:srgbClr val="FF0000"/>
            </a:solidFill>
            <a:prstDash val="solid"/>
            <a:round/>
            <a:headEnd type="none" w="med" len="med"/>
            <a:tailEnd type="stealth" w="med" len="med"/>
          </a:ln>
        </p:spPr>
      </p:cxnSp>
      <p:sp>
        <p:nvSpPr>
          <p:cNvPr id="171" name="Google Shape;171;p24"/>
          <p:cNvSpPr/>
          <p:nvPr/>
        </p:nvSpPr>
        <p:spPr>
          <a:xfrm>
            <a:off x="8057475" y="1465900"/>
            <a:ext cx="315300" cy="315300"/>
          </a:xfrm>
          <a:prstGeom prst="ellipse">
            <a:avLst/>
          </a:prstGeom>
          <a:solidFill>
            <a:srgbClr val="434343"/>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2" name="Google Shape;172;p24"/>
          <p:cNvSpPr txBox="1"/>
          <p:nvPr/>
        </p:nvSpPr>
        <p:spPr>
          <a:xfrm>
            <a:off x="1937425" y="2474250"/>
            <a:ext cx="2500800" cy="1169700"/>
          </a:xfrm>
          <a:prstGeom prst="rect">
            <a:avLst/>
          </a:prstGeom>
          <a:noFill/>
          <a:ln>
            <a:noFill/>
          </a:ln>
        </p:spPr>
        <p:txBody>
          <a:bodyPr spcFirstLastPara="1" wrap="square" lIns="91425" tIns="91425" rIns="91425" bIns="91425" anchor="t" anchorCtr="0">
            <a:spAutoFit/>
          </a:bodyPr>
          <a:lstStyle/>
          <a:p>
            <a:pPr marL="0" lvl="0" indent="0" algn="ctr" rtl="0">
              <a:spcBef>
                <a:spcPts val="0"/>
              </a:spcBef>
              <a:spcAft>
                <a:spcPts val="0"/>
              </a:spcAft>
              <a:buNone/>
            </a:pPr>
            <a:r>
              <a:rPr lang="en-GB" sz="1800" b="1">
                <a:solidFill>
                  <a:srgbClr val="0000FF"/>
                </a:solidFill>
              </a:rPr>
              <a:t>Before Common Era</a:t>
            </a:r>
            <a:endParaRPr sz="1800" b="1">
              <a:solidFill>
                <a:srgbClr val="0000FF"/>
              </a:solidFill>
            </a:endParaRPr>
          </a:p>
          <a:p>
            <a:pPr marL="0" lvl="0" indent="0" algn="ctr" rtl="0">
              <a:spcBef>
                <a:spcPts val="0"/>
              </a:spcBef>
              <a:spcAft>
                <a:spcPts val="0"/>
              </a:spcAft>
              <a:buNone/>
            </a:pPr>
            <a:r>
              <a:rPr lang="en-GB" sz="1800" b="1">
                <a:solidFill>
                  <a:srgbClr val="0000FF"/>
                </a:solidFill>
              </a:rPr>
              <a:t>(BCE)</a:t>
            </a:r>
            <a:endParaRPr sz="1800" b="1">
              <a:solidFill>
                <a:srgbClr val="0000FF"/>
              </a:solidFill>
            </a:endParaRPr>
          </a:p>
          <a:p>
            <a:pPr marL="0" lvl="0" indent="0" algn="ctr" rtl="0">
              <a:spcBef>
                <a:spcPts val="0"/>
              </a:spcBef>
              <a:spcAft>
                <a:spcPts val="0"/>
              </a:spcAft>
              <a:buNone/>
            </a:pPr>
            <a:r>
              <a:rPr lang="en-GB" b="1">
                <a:solidFill>
                  <a:srgbClr val="0000FF"/>
                </a:solidFill>
              </a:rPr>
              <a:t>The time before Jesus was born (or year 0)</a:t>
            </a:r>
            <a:endParaRPr b="1">
              <a:solidFill>
                <a:srgbClr val="0000FF"/>
              </a:solidFill>
            </a:endParaRPr>
          </a:p>
        </p:txBody>
      </p:sp>
      <p:sp>
        <p:nvSpPr>
          <p:cNvPr id="173" name="Google Shape;173;p24"/>
          <p:cNvSpPr txBox="1"/>
          <p:nvPr/>
        </p:nvSpPr>
        <p:spPr>
          <a:xfrm>
            <a:off x="58950" y="3973850"/>
            <a:ext cx="9144000" cy="1154400"/>
          </a:xfrm>
          <a:prstGeom prst="rect">
            <a:avLst/>
          </a:prstGeom>
          <a:noFill/>
          <a:ln>
            <a:noFill/>
          </a:ln>
        </p:spPr>
        <p:txBody>
          <a:bodyPr spcFirstLastPara="1" wrap="square" lIns="91425" tIns="91425" rIns="91425" bIns="91425" anchor="t" anchorCtr="0">
            <a:spAutoFit/>
          </a:bodyPr>
          <a:lstStyle/>
          <a:p>
            <a:pPr marL="0" lvl="0" indent="0" algn="ctr" rtl="0">
              <a:spcBef>
                <a:spcPts val="0"/>
              </a:spcBef>
              <a:spcAft>
                <a:spcPts val="0"/>
              </a:spcAft>
              <a:buNone/>
            </a:pPr>
            <a:r>
              <a:rPr lang="en-GB" sz="2100">
                <a:solidFill>
                  <a:srgbClr val="FF0000"/>
                </a:solidFill>
              </a:rPr>
              <a:t>Why does this timeline show the </a:t>
            </a:r>
            <a:r>
              <a:rPr lang="en-GB" sz="2100">
                <a:solidFill>
                  <a:srgbClr val="0000FF"/>
                </a:solidFill>
              </a:rPr>
              <a:t>BCE</a:t>
            </a:r>
            <a:r>
              <a:rPr lang="en-GB" sz="2100">
                <a:solidFill>
                  <a:srgbClr val="FF0000"/>
                </a:solidFill>
              </a:rPr>
              <a:t> as a much longer period than </a:t>
            </a:r>
            <a:r>
              <a:rPr lang="en-GB" sz="2100">
                <a:solidFill>
                  <a:srgbClr val="00FF00"/>
                </a:solidFill>
              </a:rPr>
              <a:t>CE</a:t>
            </a:r>
            <a:r>
              <a:rPr lang="en-GB" sz="2100">
                <a:solidFill>
                  <a:srgbClr val="FF0000"/>
                </a:solidFill>
              </a:rPr>
              <a:t>?</a:t>
            </a:r>
            <a:endParaRPr sz="2100">
              <a:solidFill>
                <a:srgbClr val="FF0000"/>
              </a:solidFill>
            </a:endParaRPr>
          </a:p>
          <a:p>
            <a:pPr marL="0" lvl="0" indent="0" algn="l" rtl="0">
              <a:spcBef>
                <a:spcPts val="0"/>
              </a:spcBef>
              <a:spcAft>
                <a:spcPts val="0"/>
              </a:spcAft>
              <a:buNone/>
            </a:pPr>
            <a:endParaRPr sz="2100">
              <a:solidFill>
                <a:srgbClr val="FF0000"/>
              </a:solidFill>
            </a:endParaRPr>
          </a:p>
          <a:p>
            <a:pPr marL="0" lvl="0" indent="0" algn="l" rtl="0">
              <a:spcBef>
                <a:spcPts val="0"/>
              </a:spcBef>
              <a:spcAft>
                <a:spcPts val="0"/>
              </a:spcAft>
              <a:buNone/>
            </a:pPr>
            <a:r>
              <a:rPr lang="en-GB" sz="2100">
                <a:solidFill>
                  <a:srgbClr val="FF0000"/>
                </a:solidFill>
              </a:rPr>
              <a:t>Were you born in the </a:t>
            </a:r>
            <a:r>
              <a:rPr lang="en-GB" sz="2100">
                <a:solidFill>
                  <a:srgbClr val="0000FF"/>
                </a:solidFill>
              </a:rPr>
              <a:t>BCE period </a:t>
            </a:r>
            <a:r>
              <a:rPr lang="en-GB" sz="2100">
                <a:solidFill>
                  <a:srgbClr val="FF0000"/>
                </a:solidFill>
              </a:rPr>
              <a:t>or the </a:t>
            </a:r>
            <a:r>
              <a:rPr lang="en-GB" sz="2100">
                <a:solidFill>
                  <a:srgbClr val="00FF00"/>
                </a:solidFill>
              </a:rPr>
              <a:t>BC period.</a:t>
            </a:r>
            <a:r>
              <a:rPr lang="en-GB" sz="2100">
                <a:solidFill>
                  <a:srgbClr val="FF0000"/>
                </a:solidFill>
              </a:rPr>
              <a:t> Can you explain why?</a:t>
            </a:r>
            <a:endParaRPr sz="2100">
              <a:solidFill>
                <a:srgbClr val="FF0000"/>
              </a:solidFill>
            </a:endParaRPr>
          </a:p>
        </p:txBody>
      </p:sp>
      <p:cxnSp>
        <p:nvCxnSpPr>
          <p:cNvPr id="174" name="Google Shape;174;p24"/>
          <p:cNvCxnSpPr>
            <a:endCxn id="166" idx="2"/>
          </p:cNvCxnSpPr>
          <p:nvPr/>
        </p:nvCxnSpPr>
        <p:spPr>
          <a:xfrm>
            <a:off x="496775" y="2280700"/>
            <a:ext cx="5360100" cy="23700"/>
          </a:xfrm>
          <a:prstGeom prst="straightConnector1">
            <a:avLst/>
          </a:prstGeom>
          <a:noFill/>
          <a:ln w="38100" cap="flat" cmpd="sng">
            <a:solidFill>
              <a:srgbClr val="0000FF"/>
            </a:solidFill>
            <a:prstDash val="solid"/>
            <a:round/>
            <a:headEnd type="triangle" w="med" len="med"/>
            <a:tailEnd type="triangle" w="med" len="med"/>
          </a:ln>
        </p:spPr>
      </p:cxnSp>
      <p:sp>
        <p:nvSpPr>
          <p:cNvPr id="175" name="Google Shape;175;p24"/>
          <p:cNvSpPr/>
          <p:nvPr/>
        </p:nvSpPr>
        <p:spPr>
          <a:xfrm>
            <a:off x="333900" y="1453800"/>
            <a:ext cx="315300" cy="315300"/>
          </a:xfrm>
          <a:prstGeom prst="ellipse">
            <a:avLst/>
          </a:prstGeom>
          <a:solidFill>
            <a:srgbClr val="434343"/>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6" name="Google Shape;176;p24"/>
          <p:cNvSpPr txBox="1"/>
          <p:nvPr/>
        </p:nvSpPr>
        <p:spPr>
          <a:xfrm>
            <a:off x="235050" y="813150"/>
            <a:ext cx="1802400" cy="400200"/>
          </a:xfrm>
          <a:prstGeom prst="rect">
            <a:avLst/>
          </a:prstGeom>
          <a:noFill/>
          <a:ln>
            <a:noFill/>
          </a:ln>
        </p:spPr>
        <p:txBody>
          <a:bodyPr spcFirstLastPara="1" wrap="square" lIns="91425" tIns="91425" rIns="91425" bIns="91425" anchor="t" anchorCtr="0">
            <a:spAutoFit/>
          </a:bodyPr>
          <a:lstStyle/>
          <a:p>
            <a:pPr marL="0" lvl="0" indent="0" algn="ctr" rtl="0">
              <a:spcBef>
                <a:spcPts val="0"/>
              </a:spcBef>
              <a:spcAft>
                <a:spcPts val="0"/>
              </a:spcAft>
              <a:buNone/>
            </a:pPr>
            <a:r>
              <a:rPr lang="en-GB">
                <a:solidFill>
                  <a:srgbClr val="FF0000"/>
                </a:solidFill>
              </a:rPr>
              <a:t>Stone Age started</a:t>
            </a:r>
            <a:endParaRPr>
              <a:solidFill>
                <a:srgbClr val="FF0000"/>
              </a:solidFill>
            </a:endParaRPr>
          </a:p>
        </p:txBody>
      </p:sp>
      <p:sp>
        <p:nvSpPr>
          <p:cNvPr id="177" name="Google Shape;177;p24"/>
          <p:cNvSpPr txBox="1"/>
          <p:nvPr/>
        </p:nvSpPr>
        <p:spPr>
          <a:xfrm>
            <a:off x="58950" y="1716425"/>
            <a:ext cx="2012700" cy="6771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GB" sz="1600" b="1">
                <a:solidFill>
                  <a:srgbClr val="434343"/>
                </a:solidFill>
              </a:rPr>
              <a:t>2.5 million years</a:t>
            </a:r>
            <a:endParaRPr sz="1600" b="1">
              <a:solidFill>
                <a:srgbClr val="434343"/>
              </a:solidFill>
            </a:endParaRPr>
          </a:p>
          <a:p>
            <a:pPr marL="0" lvl="0" indent="0" algn="l" rtl="0">
              <a:spcBef>
                <a:spcPts val="0"/>
              </a:spcBef>
              <a:spcAft>
                <a:spcPts val="0"/>
              </a:spcAft>
              <a:buNone/>
            </a:pPr>
            <a:r>
              <a:rPr lang="en-GB" sz="1600" b="1">
                <a:solidFill>
                  <a:srgbClr val="434343"/>
                </a:solidFill>
              </a:rPr>
              <a:t>BCE</a:t>
            </a:r>
            <a:endParaRPr sz="1600" b="1">
              <a:solidFill>
                <a:srgbClr val="434343"/>
              </a:solidFill>
            </a:endParaRPr>
          </a:p>
        </p:txBody>
      </p:sp>
      <p:cxnSp>
        <p:nvCxnSpPr>
          <p:cNvPr id="178" name="Google Shape;178;p24"/>
          <p:cNvCxnSpPr>
            <a:endCxn id="175" idx="7"/>
          </p:cNvCxnSpPr>
          <p:nvPr/>
        </p:nvCxnSpPr>
        <p:spPr>
          <a:xfrm flipH="1">
            <a:off x="603025" y="1189475"/>
            <a:ext cx="682800" cy="310500"/>
          </a:xfrm>
          <a:prstGeom prst="curvedConnector2">
            <a:avLst/>
          </a:prstGeom>
          <a:noFill/>
          <a:ln w="38100" cap="flat" cmpd="sng">
            <a:solidFill>
              <a:srgbClr val="FF0000"/>
            </a:solidFill>
            <a:prstDash val="solid"/>
            <a:round/>
            <a:headEnd type="none" w="med" len="med"/>
            <a:tailEnd type="stealth" w="med" len="med"/>
          </a:ln>
        </p:spPr>
      </p:cxnSp>
      <p:sp>
        <p:nvSpPr>
          <p:cNvPr id="179" name="Google Shape;179;p24"/>
          <p:cNvSpPr txBox="1"/>
          <p:nvPr/>
        </p:nvSpPr>
        <p:spPr>
          <a:xfrm>
            <a:off x="6003425" y="2414775"/>
            <a:ext cx="2207700" cy="1385400"/>
          </a:xfrm>
          <a:prstGeom prst="rect">
            <a:avLst/>
          </a:prstGeom>
          <a:noFill/>
          <a:ln>
            <a:noFill/>
          </a:ln>
        </p:spPr>
        <p:txBody>
          <a:bodyPr spcFirstLastPara="1" wrap="square" lIns="91425" tIns="91425" rIns="91425" bIns="91425" anchor="t" anchorCtr="0">
            <a:spAutoFit/>
          </a:bodyPr>
          <a:lstStyle/>
          <a:p>
            <a:pPr marL="0" lvl="0" indent="0" algn="ctr" rtl="0">
              <a:spcBef>
                <a:spcPts val="0"/>
              </a:spcBef>
              <a:spcAft>
                <a:spcPts val="0"/>
              </a:spcAft>
              <a:buNone/>
            </a:pPr>
            <a:r>
              <a:rPr lang="en-GB" sz="1800" b="1">
                <a:solidFill>
                  <a:srgbClr val="00FF00"/>
                </a:solidFill>
              </a:rPr>
              <a:t>Common Era</a:t>
            </a:r>
            <a:endParaRPr sz="1800" b="1">
              <a:solidFill>
                <a:srgbClr val="00FF00"/>
              </a:solidFill>
            </a:endParaRPr>
          </a:p>
          <a:p>
            <a:pPr marL="0" lvl="0" indent="0" algn="ctr" rtl="0">
              <a:spcBef>
                <a:spcPts val="0"/>
              </a:spcBef>
              <a:spcAft>
                <a:spcPts val="0"/>
              </a:spcAft>
              <a:buNone/>
            </a:pPr>
            <a:r>
              <a:rPr lang="en-GB" sz="1800" b="1">
                <a:solidFill>
                  <a:srgbClr val="00FF00"/>
                </a:solidFill>
              </a:rPr>
              <a:t>(CE)</a:t>
            </a:r>
            <a:endParaRPr sz="1800" b="1">
              <a:solidFill>
                <a:srgbClr val="00FF00"/>
              </a:solidFill>
            </a:endParaRPr>
          </a:p>
          <a:p>
            <a:pPr marL="0" lvl="0" indent="0" algn="ctr" rtl="0">
              <a:spcBef>
                <a:spcPts val="0"/>
              </a:spcBef>
              <a:spcAft>
                <a:spcPts val="0"/>
              </a:spcAft>
              <a:buNone/>
            </a:pPr>
            <a:r>
              <a:rPr lang="en-GB" b="1">
                <a:solidFill>
                  <a:srgbClr val="00FF00"/>
                </a:solidFill>
              </a:rPr>
              <a:t>The time after Jesus was born (or year 0) up to the present day</a:t>
            </a:r>
            <a:endParaRPr b="1">
              <a:solidFill>
                <a:srgbClr val="00FF00"/>
              </a:solidFill>
            </a:endParaRPr>
          </a:p>
        </p:txBody>
      </p:sp>
      <p:cxnSp>
        <p:nvCxnSpPr>
          <p:cNvPr id="180" name="Google Shape;180;p24"/>
          <p:cNvCxnSpPr/>
          <p:nvPr/>
        </p:nvCxnSpPr>
        <p:spPr>
          <a:xfrm>
            <a:off x="5856875" y="2304400"/>
            <a:ext cx="2500800" cy="600"/>
          </a:xfrm>
          <a:prstGeom prst="straightConnector1">
            <a:avLst/>
          </a:prstGeom>
          <a:noFill/>
          <a:ln w="38100" cap="flat" cmpd="sng">
            <a:solidFill>
              <a:srgbClr val="00FF00"/>
            </a:solidFill>
            <a:prstDash val="solid"/>
            <a:round/>
            <a:headEnd type="triangle" w="med" len="med"/>
            <a:tailEnd type="triangle" w="med" len="med"/>
          </a:ln>
        </p:spPr>
      </p:cxn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184"/>
        <p:cNvGrpSpPr/>
        <p:nvPr/>
      </p:nvGrpSpPr>
      <p:grpSpPr>
        <a:xfrm>
          <a:off x="0" y="0"/>
          <a:ext cx="0" cy="0"/>
          <a:chOff x="0" y="0"/>
          <a:chExt cx="0" cy="0"/>
        </a:xfrm>
      </p:grpSpPr>
      <p:sp>
        <p:nvSpPr>
          <p:cNvPr id="185" name="Google Shape;185;p25"/>
          <p:cNvSpPr txBox="1">
            <a:spLocks noGrp="1"/>
          </p:cNvSpPr>
          <p:nvPr>
            <p:ph type="title"/>
          </p:nvPr>
        </p:nvSpPr>
        <p:spPr>
          <a:xfrm>
            <a:off x="0" y="0"/>
            <a:ext cx="8520600" cy="572700"/>
          </a:xfrm>
          <a:prstGeom prst="rect">
            <a:avLst/>
          </a:prstGeom>
        </p:spPr>
        <p:txBody>
          <a:bodyPr spcFirstLastPara="1" wrap="square" lIns="91425" tIns="91425" rIns="91425" bIns="91425" anchor="t" anchorCtr="0">
            <a:normAutofit fontScale="90000"/>
          </a:bodyPr>
          <a:lstStyle/>
          <a:p>
            <a:pPr marL="0" lvl="0" indent="0" algn="l" rtl="0">
              <a:spcBef>
                <a:spcPts val="0"/>
              </a:spcBef>
              <a:spcAft>
                <a:spcPts val="0"/>
              </a:spcAft>
              <a:buNone/>
            </a:pPr>
            <a:r>
              <a:rPr lang="en-GB"/>
              <a:t>Writing dates on a timeline.</a:t>
            </a:r>
            <a:endParaRPr/>
          </a:p>
        </p:txBody>
      </p:sp>
      <p:cxnSp>
        <p:nvCxnSpPr>
          <p:cNvPr id="186" name="Google Shape;186;p25"/>
          <p:cNvCxnSpPr>
            <a:endCxn id="187" idx="2"/>
          </p:cNvCxnSpPr>
          <p:nvPr/>
        </p:nvCxnSpPr>
        <p:spPr>
          <a:xfrm>
            <a:off x="457275" y="1611250"/>
            <a:ext cx="8267400" cy="12300"/>
          </a:xfrm>
          <a:prstGeom prst="straightConnector1">
            <a:avLst/>
          </a:prstGeom>
          <a:noFill/>
          <a:ln w="76200" cap="flat" cmpd="sng">
            <a:solidFill>
              <a:schemeClr val="dk2"/>
            </a:solidFill>
            <a:prstDash val="solid"/>
            <a:round/>
            <a:headEnd type="none" w="med" len="med"/>
            <a:tailEnd type="none" w="med" len="med"/>
          </a:ln>
        </p:spPr>
      </p:cxnSp>
      <p:sp>
        <p:nvSpPr>
          <p:cNvPr id="188" name="Google Shape;188;p25"/>
          <p:cNvSpPr/>
          <p:nvPr/>
        </p:nvSpPr>
        <p:spPr>
          <a:xfrm>
            <a:off x="5699225" y="1465900"/>
            <a:ext cx="274500" cy="271500"/>
          </a:xfrm>
          <a:prstGeom prst="ellipse">
            <a:avLst/>
          </a:prstGeom>
          <a:solidFill>
            <a:srgbClr val="434343"/>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9" name="Google Shape;189;p25"/>
          <p:cNvSpPr txBox="1"/>
          <p:nvPr/>
        </p:nvSpPr>
        <p:spPr>
          <a:xfrm>
            <a:off x="5529275" y="1781200"/>
            <a:ext cx="655200" cy="523200"/>
          </a:xfrm>
          <a:prstGeom prst="rect">
            <a:avLst/>
          </a:prstGeom>
          <a:noFill/>
          <a:ln>
            <a:noFill/>
          </a:ln>
        </p:spPr>
        <p:txBody>
          <a:bodyPr spcFirstLastPara="1" wrap="square" lIns="91425" tIns="91425" rIns="91425" bIns="91425" anchor="t" anchorCtr="0">
            <a:spAutoFit/>
          </a:bodyPr>
          <a:lstStyle/>
          <a:p>
            <a:pPr marL="0" lvl="0" indent="0" algn="ctr" rtl="0">
              <a:spcBef>
                <a:spcPts val="0"/>
              </a:spcBef>
              <a:spcAft>
                <a:spcPts val="0"/>
              </a:spcAft>
              <a:buNone/>
            </a:pPr>
            <a:r>
              <a:rPr lang="en-GB" sz="2200" b="1">
                <a:solidFill>
                  <a:srgbClr val="434343"/>
                </a:solidFill>
              </a:rPr>
              <a:t>0</a:t>
            </a:r>
            <a:endParaRPr sz="2200" b="1">
              <a:solidFill>
                <a:srgbClr val="434343"/>
              </a:solidFill>
            </a:endParaRPr>
          </a:p>
        </p:txBody>
      </p:sp>
      <p:sp>
        <p:nvSpPr>
          <p:cNvPr id="190" name="Google Shape;190;p25"/>
          <p:cNvSpPr txBox="1"/>
          <p:nvPr/>
        </p:nvSpPr>
        <p:spPr>
          <a:xfrm>
            <a:off x="8404425" y="1781200"/>
            <a:ext cx="829500" cy="861900"/>
          </a:xfrm>
          <a:prstGeom prst="rect">
            <a:avLst/>
          </a:prstGeom>
          <a:noFill/>
          <a:ln>
            <a:noFill/>
          </a:ln>
        </p:spPr>
        <p:txBody>
          <a:bodyPr spcFirstLastPara="1" wrap="square" lIns="91425" tIns="91425" rIns="91425" bIns="91425" anchor="t" anchorCtr="0">
            <a:spAutoFit/>
          </a:bodyPr>
          <a:lstStyle/>
          <a:p>
            <a:pPr marL="0" lvl="0" indent="0" algn="ctr" rtl="0">
              <a:spcBef>
                <a:spcPts val="0"/>
              </a:spcBef>
              <a:spcAft>
                <a:spcPts val="0"/>
              </a:spcAft>
              <a:buNone/>
            </a:pPr>
            <a:r>
              <a:rPr lang="en-GB" sz="2200" b="1">
                <a:solidFill>
                  <a:srgbClr val="00FF00"/>
                </a:solidFill>
              </a:rPr>
              <a:t>2021</a:t>
            </a:r>
            <a:endParaRPr sz="2200" b="1">
              <a:solidFill>
                <a:srgbClr val="00FF00"/>
              </a:solidFill>
            </a:endParaRPr>
          </a:p>
          <a:p>
            <a:pPr marL="0" lvl="0" indent="0" algn="ctr" rtl="0">
              <a:spcBef>
                <a:spcPts val="0"/>
              </a:spcBef>
              <a:spcAft>
                <a:spcPts val="0"/>
              </a:spcAft>
              <a:buNone/>
            </a:pPr>
            <a:r>
              <a:rPr lang="en-GB" sz="2200" b="1">
                <a:solidFill>
                  <a:srgbClr val="00FF00"/>
                </a:solidFill>
              </a:rPr>
              <a:t>CE</a:t>
            </a:r>
            <a:endParaRPr sz="2200" b="1">
              <a:solidFill>
                <a:srgbClr val="00FF00"/>
              </a:solidFill>
            </a:endParaRPr>
          </a:p>
        </p:txBody>
      </p:sp>
      <p:sp>
        <p:nvSpPr>
          <p:cNvPr id="187" name="Google Shape;187;p25"/>
          <p:cNvSpPr/>
          <p:nvPr/>
        </p:nvSpPr>
        <p:spPr>
          <a:xfrm>
            <a:off x="8724675" y="1465900"/>
            <a:ext cx="315300" cy="315300"/>
          </a:xfrm>
          <a:prstGeom prst="ellipse">
            <a:avLst/>
          </a:prstGeom>
          <a:solidFill>
            <a:srgbClr val="434343"/>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1" name="Google Shape;191;p25"/>
          <p:cNvSpPr txBox="1"/>
          <p:nvPr/>
        </p:nvSpPr>
        <p:spPr>
          <a:xfrm>
            <a:off x="5070700" y="822950"/>
            <a:ext cx="1016700" cy="708000"/>
          </a:xfrm>
          <a:prstGeom prst="rect">
            <a:avLst/>
          </a:prstGeom>
          <a:noFill/>
          <a:ln>
            <a:noFill/>
          </a:ln>
        </p:spPr>
        <p:txBody>
          <a:bodyPr spcFirstLastPara="1" wrap="square" lIns="91425" tIns="91425" rIns="91425" bIns="91425" anchor="t" anchorCtr="0">
            <a:spAutoFit/>
          </a:bodyPr>
          <a:lstStyle/>
          <a:p>
            <a:pPr marL="0" lvl="0" indent="0" algn="ctr" rtl="0">
              <a:spcBef>
                <a:spcPts val="0"/>
              </a:spcBef>
              <a:spcAft>
                <a:spcPts val="0"/>
              </a:spcAft>
              <a:buNone/>
            </a:pPr>
            <a:r>
              <a:rPr lang="en-GB" sz="1700" b="1">
                <a:solidFill>
                  <a:srgbClr val="0000FF"/>
                </a:solidFill>
              </a:rPr>
              <a:t>1</a:t>
            </a:r>
            <a:endParaRPr sz="1700" b="1">
              <a:solidFill>
                <a:srgbClr val="0000FF"/>
              </a:solidFill>
            </a:endParaRPr>
          </a:p>
          <a:p>
            <a:pPr marL="0" lvl="0" indent="0" algn="ctr" rtl="0">
              <a:spcBef>
                <a:spcPts val="0"/>
              </a:spcBef>
              <a:spcAft>
                <a:spcPts val="0"/>
              </a:spcAft>
              <a:buNone/>
            </a:pPr>
            <a:r>
              <a:rPr lang="en-GB" sz="1700" b="1">
                <a:solidFill>
                  <a:srgbClr val="0000FF"/>
                </a:solidFill>
              </a:rPr>
              <a:t>BCE</a:t>
            </a:r>
            <a:endParaRPr sz="1700" b="1">
              <a:solidFill>
                <a:srgbClr val="0000FF"/>
              </a:solidFill>
            </a:endParaRPr>
          </a:p>
        </p:txBody>
      </p:sp>
      <p:sp>
        <p:nvSpPr>
          <p:cNvPr id="192" name="Google Shape;192;p25"/>
          <p:cNvSpPr txBox="1"/>
          <p:nvPr/>
        </p:nvSpPr>
        <p:spPr>
          <a:xfrm>
            <a:off x="5546825" y="822950"/>
            <a:ext cx="1016700" cy="708000"/>
          </a:xfrm>
          <a:prstGeom prst="rect">
            <a:avLst/>
          </a:prstGeom>
          <a:noFill/>
          <a:ln>
            <a:noFill/>
          </a:ln>
        </p:spPr>
        <p:txBody>
          <a:bodyPr spcFirstLastPara="1" wrap="square" lIns="91425" tIns="91425" rIns="91425" bIns="91425" anchor="t" anchorCtr="0">
            <a:spAutoFit/>
          </a:bodyPr>
          <a:lstStyle/>
          <a:p>
            <a:pPr marL="0" lvl="0" indent="0" algn="ctr" rtl="0">
              <a:spcBef>
                <a:spcPts val="0"/>
              </a:spcBef>
              <a:spcAft>
                <a:spcPts val="0"/>
              </a:spcAft>
              <a:buNone/>
            </a:pPr>
            <a:r>
              <a:rPr lang="en-GB" sz="1700" b="1">
                <a:solidFill>
                  <a:srgbClr val="00FF00"/>
                </a:solidFill>
              </a:rPr>
              <a:t>1</a:t>
            </a:r>
            <a:endParaRPr sz="1700" b="1">
              <a:solidFill>
                <a:srgbClr val="00FF00"/>
              </a:solidFill>
            </a:endParaRPr>
          </a:p>
          <a:p>
            <a:pPr marL="0" lvl="0" indent="0" algn="ctr" rtl="0">
              <a:spcBef>
                <a:spcPts val="0"/>
              </a:spcBef>
              <a:spcAft>
                <a:spcPts val="0"/>
              </a:spcAft>
              <a:buNone/>
            </a:pPr>
            <a:r>
              <a:rPr lang="en-GB" sz="1700" b="1">
                <a:solidFill>
                  <a:srgbClr val="00FF00"/>
                </a:solidFill>
              </a:rPr>
              <a:t>CE</a:t>
            </a:r>
            <a:endParaRPr sz="1700" b="1">
              <a:solidFill>
                <a:srgbClr val="00FF00"/>
              </a:solidFill>
            </a:endParaRPr>
          </a:p>
        </p:txBody>
      </p:sp>
      <p:sp>
        <p:nvSpPr>
          <p:cNvPr id="193" name="Google Shape;193;p25"/>
          <p:cNvSpPr txBox="1"/>
          <p:nvPr/>
        </p:nvSpPr>
        <p:spPr>
          <a:xfrm>
            <a:off x="5935000" y="822950"/>
            <a:ext cx="1016700" cy="708000"/>
          </a:xfrm>
          <a:prstGeom prst="rect">
            <a:avLst/>
          </a:prstGeom>
          <a:noFill/>
          <a:ln>
            <a:noFill/>
          </a:ln>
        </p:spPr>
        <p:txBody>
          <a:bodyPr spcFirstLastPara="1" wrap="square" lIns="91425" tIns="91425" rIns="91425" bIns="91425" anchor="t" anchorCtr="0">
            <a:spAutoFit/>
          </a:bodyPr>
          <a:lstStyle/>
          <a:p>
            <a:pPr marL="0" lvl="0" indent="0" algn="ctr" rtl="0">
              <a:spcBef>
                <a:spcPts val="0"/>
              </a:spcBef>
              <a:spcAft>
                <a:spcPts val="0"/>
              </a:spcAft>
              <a:buNone/>
            </a:pPr>
            <a:r>
              <a:rPr lang="en-GB" sz="1700" b="1">
                <a:solidFill>
                  <a:srgbClr val="00FF00"/>
                </a:solidFill>
              </a:rPr>
              <a:t>100</a:t>
            </a:r>
            <a:endParaRPr sz="1700" b="1">
              <a:solidFill>
                <a:srgbClr val="00FF00"/>
              </a:solidFill>
            </a:endParaRPr>
          </a:p>
          <a:p>
            <a:pPr marL="0" lvl="0" indent="0" algn="ctr" rtl="0">
              <a:spcBef>
                <a:spcPts val="0"/>
              </a:spcBef>
              <a:spcAft>
                <a:spcPts val="0"/>
              </a:spcAft>
              <a:buNone/>
            </a:pPr>
            <a:r>
              <a:rPr lang="en-GB" sz="1700" b="1">
                <a:solidFill>
                  <a:srgbClr val="00FF00"/>
                </a:solidFill>
              </a:rPr>
              <a:t>CE</a:t>
            </a:r>
            <a:endParaRPr sz="1700" b="1">
              <a:solidFill>
                <a:srgbClr val="00FF00"/>
              </a:solidFill>
            </a:endParaRPr>
          </a:p>
        </p:txBody>
      </p:sp>
      <p:sp>
        <p:nvSpPr>
          <p:cNvPr id="194" name="Google Shape;194;p25"/>
          <p:cNvSpPr txBox="1"/>
          <p:nvPr/>
        </p:nvSpPr>
        <p:spPr>
          <a:xfrm>
            <a:off x="4381050" y="822950"/>
            <a:ext cx="1016700" cy="708000"/>
          </a:xfrm>
          <a:prstGeom prst="rect">
            <a:avLst/>
          </a:prstGeom>
          <a:noFill/>
          <a:ln>
            <a:noFill/>
          </a:ln>
        </p:spPr>
        <p:txBody>
          <a:bodyPr spcFirstLastPara="1" wrap="square" lIns="91425" tIns="91425" rIns="91425" bIns="91425" anchor="t" anchorCtr="0">
            <a:spAutoFit/>
          </a:bodyPr>
          <a:lstStyle/>
          <a:p>
            <a:pPr marL="0" lvl="0" indent="0" algn="ctr" rtl="0">
              <a:spcBef>
                <a:spcPts val="0"/>
              </a:spcBef>
              <a:spcAft>
                <a:spcPts val="0"/>
              </a:spcAft>
              <a:buNone/>
            </a:pPr>
            <a:r>
              <a:rPr lang="en-GB" sz="1700" b="1">
                <a:solidFill>
                  <a:srgbClr val="0000FF"/>
                </a:solidFill>
              </a:rPr>
              <a:t>100</a:t>
            </a:r>
            <a:endParaRPr sz="1700" b="1">
              <a:solidFill>
                <a:srgbClr val="0000FF"/>
              </a:solidFill>
            </a:endParaRPr>
          </a:p>
          <a:p>
            <a:pPr marL="0" lvl="0" indent="0" algn="ctr" rtl="0">
              <a:spcBef>
                <a:spcPts val="0"/>
              </a:spcBef>
              <a:spcAft>
                <a:spcPts val="0"/>
              </a:spcAft>
              <a:buNone/>
            </a:pPr>
            <a:r>
              <a:rPr lang="en-GB" sz="1700" b="1">
                <a:solidFill>
                  <a:srgbClr val="0000FF"/>
                </a:solidFill>
              </a:rPr>
              <a:t>BCE</a:t>
            </a:r>
            <a:endParaRPr sz="1700" b="1">
              <a:solidFill>
                <a:srgbClr val="0000FF"/>
              </a:solidFill>
            </a:endParaRPr>
          </a:p>
        </p:txBody>
      </p:sp>
      <p:sp>
        <p:nvSpPr>
          <p:cNvPr id="195" name="Google Shape;195;p25"/>
          <p:cNvSpPr txBox="1"/>
          <p:nvPr/>
        </p:nvSpPr>
        <p:spPr>
          <a:xfrm>
            <a:off x="3288150" y="822950"/>
            <a:ext cx="1016700" cy="708000"/>
          </a:xfrm>
          <a:prstGeom prst="rect">
            <a:avLst/>
          </a:prstGeom>
          <a:noFill/>
          <a:ln>
            <a:noFill/>
          </a:ln>
        </p:spPr>
        <p:txBody>
          <a:bodyPr spcFirstLastPara="1" wrap="square" lIns="91425" tIns="91425" rIns="91425" bIns="91425" anchor="t" anchorCtr="0">
            <a:spAutoFit/>
          </a:bodyPr>
          <a:lstStyle/>
          <a:p>
            <a:pPr marL="0" lvl="0" indent="0" algn="ctr" rtl="0">
              <a:spcBef>
                <a:spcPts val="0"/>
              </a:spcBef>
              <a:spcAft>
                <a:spcPts val="0"/>
              </a:spcAft>
              <a:buNone/>
            </a:pPr>
            <a:r>
              <a:rPr lang="en-GB" sz="1700" b="1">
                <a:solidFill>
                  <a:srgbClr val="0000FF"/>
                </a:solidFill>
              </a:rPr>
              <a:t>1000</a:t>
            </a:r>
            <a:endParaRPr sz="1700" b="1">
              <a:solidFill>
                <a:srgbClr val="0000FF"/>
              </a:solidFill>
            </a:endParaRPr>
          </a:p>
          <a:p>
            <a:pPr marL="0" lvl="0" indent="0" algn="ctr" rtl="0">
              <a:spcBef>
                <a:spcPts val="0"/>
              </a:spcBef>
              <a:spcAft>
                <a:spcPts val="0"/>
              </a:spcAft>
              <a:buNone/>
            </a:pPr>
            <a:r>
              <a:rPr lang="en-GB" sz="1700" b="1">
                <a:solidFill>
                  <a:srgbClr val="0000FF"/>
                </a:solidFill>
              </a:rPr>
              <a:t>BCE</a:t>
            </a:r>
            <a:endParaRPr sz="1700" b="1">
              <a:solidFill>
                <a:srgbClr val="0000FF"/>
              </a:solidFill>
            </a:endParaRPr>
          </a:p>
        </p:txBody>
      </p:sp>
      <p:sp>
        <p:nvSpPr>
          <p:cNvPr id="196" name="Google Shape;196;p25"/>
          <p:cNvSpPr/>
          <p:nvPr/>
        </p:nvSpPr>
        <p:spPr>
          <a:xfrm>
            <a:off x="6048050" y="1520200"/>
            <a:ext cx="162900" cy="162900"/>
          </a:xfrm>
          <a:prstGeom prst="ellipse">
            <a:avLst/>
          </a:prstGeom>
          <a:solidFill>
            <a:srgbClr val="434343"/>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7" name="Google Shape;197;p25"/>
          <p:cNvSpPr txBox="1"/>
          <p:nvPr/>
        </p:nvSpPr>
        <p:spPr>
          <a:xfrm>
            <a:off x="206800" y="822950"/>
            <a:ext cx="1016700" cy="708000"/>
          </a:xfrm>
          <a:prstGeom prst="rect">
            <a:avLst/>
          </a:prstGeom>
          <a:noFill/>
          <a:ln>
            <a:noFill/>
          </a:ln>
        </p:spPr>
        <p:txBody>
          <a:bodyPr spcFirstLastPara="1" wrap="square" lIns="91425" tIns="91425" rIns="91425" bIns="91425" anchor="t" anchorCtr="0">
            <a:spAutoFit/>
          </a:bodyPr>
          <a:lstStyle/>
          <a:p>
            <a:pPr marL="0" lvl="0" indent="0" algn="ctr" rtl="0">
              <a:spcBef>
                <a:spcPts val="0"/>
              </a:spcBef>
              <a:spcAft>
                <a:spcPts val="0"/>
              </a:spcAft>
              <a:buNone/>
            </a:pPr>
            <a:r>
              <a:rPr lang="en-GB" sz="1700" b="1">
                <a:solidFill>
                  <a:srgbClr val="0000FF"/>
                </a:solidFill>
              </a:rPr>
              <a:t>10,000</a:t>
            </a:r>
            <a:endParaRPr sz="1700" b="1">
              <a:solidFill>
                <a:srgbClr val="0000FF"/>
              </a:solidFill>
            </a:endParaRPr>
          </a:p>
          <a:p>
            <a:pPr marL="0" lvl="0" indent="0" algn="ctr" rtl="0">
              <a:spcBef>
                <a:spcPts val="0"/>
              </a:spcBef>
              <a:spcAft>
                <a:spcPts val="0"/>
              </a:spcAft>
              <a:buNone/>
            </a:pPr>
            <a:r>
              <a:rPr lang="en-GB" sz="1700" b="1">
                <a:solidFill>
                  <a:srgbClr val="0000FF"/>
                </a:solidFill>
              </a:rPr>
              <a:t>BCE</a:t>
            </a:r>
            <a:endParaRPr sz="1700" b="1">
              <a:solidFill>
                <a:srgbClr val="0000FF"/>
              </a:solidFill>
            </a:endParaRPr>
          </a:p>
        </p:txBody>
      </p:sp>
      <p:sp>
        <p:nvSpPr>
          <p:cNvPr id="198" name="Google Shape;198;p25"/>
          <p:cNvSpPr txBox="1"/>
          <p:nvPr/>
        </p:nvSpPr>
        <p:spPr>
          <a:xfrm>
            <a:off x="6861250" y="838400"/>
            <a:ext cx="1016700" cy="677100"/>
          </a:xfrm>
          <a:prstGeom prst="rect">
            <a:avLst/>
          </a:prstGeom>
          <a:noFill/>
          <a:ln>
            <a:noFill/>
          </a:ln>
        </p:spPr>
        <p:txBody>
          <a:bodyPr spcFirstLastPara="1" wrap="square" lIns="91425" tIns="91425" rIns="91425" bIns="91425" anchor="t" anchorCtr="0">
            <a:spAutoFit/>
          </a:bodyPr>
          <a:lstStyle/>
          <a:p>
            <a:pPr marL="0" lvl="0" indent="0" algn="ctr" rtl="0">
              <a:spcBef>
                <a:spcPts val="0"/>
              </a:spcBef>
              <a:spcAft>
                <a:spcPts val="0"/>
              </a:spcAft>
              <a:buNone/>
            </a:pPr>
            <a:r>
              <a:rPr lang="en-GB" sz="1600" b="1">
                <a:solidFill>
                  <a:srgbClr val="00FF00"/>
                </a:solidFill>
              </a:rPr>
              <a:t>1000</a:t>
            </a:r>
            <a:endParaRPr sz="1600" b="1">
              <a:solidFill>
                <a:srgbClr val="00FF00"/>
              </a:solidFill>
            </a:endParaRPr>
          </a:p>
          <a:p>
            <a:pPr marL="0" lvl="0" indent="0" algn="ctr" rtl="0">
              <a:spcBef>
                <a:spcPts val="0"/>
              </a:spcBef>
              <a:spcAft>
                <a:spcPts val="0"/>
              </a:spcAft>
              <a:buNone/>
            </a:pPr>
            <a:r>
              <a:rPr lang="en-GB" sz="1600" b="1">
                <a:solidFill>
                  <a:srgbClr val="00FF00"/>
                </a:solidFill>
              </a:rPr>
              <a:t>CE</a:t>
            </a:r>
            <a:endParaRPr sz="1600" b="1">
              <a:solidFill>
                <a:srgbClr val="00FF00"/>
              </a:solidFill>
            </a:endParaRPr>
          </a:p>
        </p:txBody>
      </p:sp>
      <p:sp>
        <p:nvSpPr>
          <p:cNvPr id="199" name="Google Shape;199;p25"/>
          <p:cNvSpPr txBox="1"/>
          <p:nvPr/>
        </p:nvSpPr>
        <p:spPr>
          <a:xfrm>
            <a:off x="18975" y="3015500"/>
            <a:ext cx="9144000" cy="1662300"/>
          </a:xfrm>
          <a:prstGeom prst="rect">
            <a:avLst/>
          </a:prstGeom>
          <a:noFill/>
          <a:ln>
            <a:noFill/>
          </a:ln>
        </p:spPr>
        <p:txBody>
          <a:bodyPr spcFirstLastPara="1" wrap="square" lIns="91425" tIns="91425" rIns="91425" bIns="91425" anchor="t" anchorCtr="0">
            <a:spAutoFit/>
          </a:bodyPr>
          <a:lstStyle/>
          <a:p>
            <a:pPr marL="0" lvl="0" indent="0" algn="ctr" rtl="0">
              <a:spcBef>
                <a:spcPts val="0"/>
              </a:spcBef>
              <a:spcAft>
                <a:spcPts val="0"/>
              </a:spcAft>
              <a:buNone/>
            </a:pPr>
            <a:r>
              <a:rPr lang="en-GB" sz="2400">
                <a:solidFill>
                  <a:srgbClr val="FF0000"/>
                </a:solidFill>
              </a:rPr>
              <a:t>What do you notice about the dates that have been put on the timeline?</a:t>
            </a:r>
            <a:endParaRPr sz="2400">
              <a:solidFill>
                <a:srgbClr val="FF0000"/>
              </a:solidFill>
            </a:endParaRPr>
          </a:p>
          <a:p>
            <a:pPr marL="0" lvl="0" indent="0" algn="ctr" rtl="0">
              <a:spcBef>
                <a:spcPts val="0"/>
              </a:spcBef>
              <a:spcAft>
                <a:spcPts val="0"/>
              </a:spcAft>
              <a:buNone/>
            </a:pPr>
            <a:endParaRPr sz="2400">
              <a:solidFill>
                <a:srgbClr val="FF0000"/>
              </a:solidFill>
            </a:endParaRPr>
          </a:p>
          <a:p>
            <a:pPr marL="0" lvl="0" indent="0" algn="ctr" rtl="0">
              <a:spcBef>
                <a:spcPts val="0"/>
              </a:spcBef>
              <a:spcAft>
                <a:spcPts val="0"/>
              </a:spcAft>
              <a:buNone/>
            </a:pPr>
            <a:r>
              <a:rPr lang="en-GB" sz="2400">
                <a:solidFill>
                  <a:srgbClr val="FF0000"/>
                </a:solidFill>
              </a:rPr>
              <a:t>Why have the dates been spaced out?</a:t>
            </a:r>
            <a:endParaRPr sz="2400">
              <a:solidFill>
                <a:srgbClr val="FF0000"/>
              </a:solidFill>
            </a:endParaRPr>
          </a:p>
        </p:txBody>
      </p:sp>
      <p:sp>
        <p:nvSpPr>
          <p:cNvPr id="200" name="Google Shape;200;p25"/>
          <p:cNvSpPr/>
          <p:nvPr/>
        </p:nvSpPr>
        <p:spPr>
          <a:xfrm>
            <a:off x="6361900" y="1535950"/>
            <a:ext cx="162900" cy="162900"/>
          </a:xfrm>
          <a:prstGeom prst="ellipse">
            <a:avLst/>
          </a:prstGeom>
          <a:solidFill>
            <a:srgbClr val="434343"/>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1" name="Google Shape;201;p25"/>
          <p:cNvSpPr/>
          <p:nvPr/>
        </p:nvSpPr>
        <p:spPr>
          <a:xfrm>
            <a:off x="7324588" y="1520200"/>
            <a:ext cx="162900" cy="162900"/>
          </a:xfrm>
          <a:prstGeom prst="ellipse">
            <a:avLst/>
          </a:prstGeom>
          <a:solidFill>
            <a:srgbClr val="434343"/>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2" name="Google Shape;202;p25"/>
          <p:cNvSpPr/>
          <p:nvPr/>
        </p:nvSpPr>
        <p:spPr>
          <a:xfrm>
            <a:off x="5467025" y="1520200"/>
            <a:ext cx="162900" cy="162900"/>
          </a:xfrm>
          <a:prstGeom prst="ellipse">
            <a:avLst/>
          </a:prstGeom>
          <a:solidFill>
            <a:srgbClr val="434343"/>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3" name="Google Shape;203;p25"/>
          <p:cNvSpPr/>
          <p:nvPr/>
        </p:nvSpPr>
        <p:spPr>
          <a:xfrm>
            <a:off x="4804488" y="1520200"/>
            <a:ext cx="162900" cy="162900"/>
          </a:xfrm>
          <a:prstGeom prst="ellipse">
            <a:avLst/>
          </a:prstGeom>
          <a:solidFill>
            <a:srgbClr val="434343"/>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4" name="Google Shape;204;p25"/>
          <p:cNvSpPr/>
          <p:nvPr/>
        </p:nvSpPr>
        <p:spPr>
          <a:xfrm>
            <a:off x="3711238" y="1520200"/>
            <a:ext cx="162900" cy="162900"/>
          </a:xfrm>
          <a:prstGeom prst="ellipse">
            <a:avLst/>
          </a:prstGeom>
          <a:solidFill>
            <a:srgbClr val="434343"/>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5" name="Google Shape;205;p25"/>
          <p:cNvSpPr/>
          <p:nvPr/>
        </p:nvSpPr>
        <p:spPr>
          <a:xfrm>
            <a:off x="413213" y="1542100"/>
            <a:ext cx="162900" cy="162900"/>
          </a:xfrm>
          <a:prstGeom prst="ellipse">
            <a:avLst/>
          </a:prstGeom>
          <a:solidFill>
            <a:srgbClr val="434343"/>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209"/>
        <p:cNvGrpSpPr/>
        <p:nvPr/>
      </p:nvGrpSpPr>
      <p:grpSpPr>
        <a:xfrm>
          <a:off x="0" y="0"/>
          <a:ext cx="0" cy="0"/>
          <a:chOff x="0" y="0"/>
          <a:chExt cx="0" cy="0"/>
        </a:xfrm>
      </p:grpSpPr>
      <p:sp>
        <p:nvSpPr>
          <p:cNvPr id="210" name="Google Shape;210;p26"/>
          <p:cNvSpPr txBox="1">
            <a:spLocks noGrp="1"/>
          </p:cNvSpPr>
          <p:nvPr>
            <p:ph type="title"/>
          </p:nvPr>
        </p:nvSpPr>
        <p:spPr>
          <a:xfrm>
            <a:off x="0" y="0"/>
            <a:ext cx="8520600" cy="572700"/>
          </a:xfrm>
          <a:prstGeom prst="rect">
            <a:avLst/>
          </a:prstGeom>
        </p:spPr>
        <p:txBody>
          <a:bodyPr spcFirstLastPara="1" wrap="square" lIns="91425" tIns="91425" rIns="91425" bIns="91425" anchor="t" anchorCtr="0">
            <a:normAutofit fontScale="90000"/>
          </a:bodyPr>
          <a:lstStyle/>
          <a:p>
            <a:pPr marL="0" lvl="0" indent="0" algn="l" rtl="0">
              <a:spcBef>
                <a:spcPts val="0"/>
              </a:spcBef>
              <a:spcAft>
                <a:spcPts val="0"/>
              </a:spcAft>
              <a:buNone/>
            </a:pPr>
            <a:r>
              <a:rPr lang="en-GB">
                <a:solidFill>
                  <a:srgbClr val="FF0000"/>
                </a:solidFill>
              </a:rPr>
              <a:t>Where would you put these events on this timeline?</a:t>
            </a:r>
            <a:endParaRPr>
              <a:solidFill>
                <a:srgbClr val="FF0000"/>
              </a:solidFill>
            </a:endParaRPr>
          </a:p>
          <a:p>
            <a:pPr marL="0" lvl="0" indent="0" algn="l" rtl="0">
              <a:spcBef>
                <a:spcPts val="0"/>
              </a:spcBef>
              <a:spcAft>
                <a:spcPts val="0"/>
              </a:spcAft>
              <a:buNone/>
            </a:pPr>
            <a:r>
              <a:rPr lang="en-GB">
                <a:solidFill>
                  <a:srgbClr val="FF0000"/>
                </a:solidFill>
              </a:rPr>
              <a:t>Did they happen in the BCE period or the CE period?</a:t>
            </a:r>
            <a:endParaRPr>
              <a:solidFill>
                <a:srgbClr val="FF0000"/>
              </a:solidFill>
            </a:endParaRPr>
          </a:p>
        </p:txBody>
      </p:sp>
      <p:cxnSp>
        <p:nvCxnSpPr>
          <p:cNvPr id="211" name="Google Shape;211;p26"/>
          <p:cNvCxnSpPr>
            <a:endCxn id="212" idx="2"/>
          </p:cNvCxnSpPr>
          <p:nvPr/>
        </p:nvCxnSpPr>
        <p:spPr>
          <a:xfrm>
            <a:off x="457275" y="1611250"/>
            <a:ext cx="8267400" cy="12300"/>
          </a:xfrm>
          <a:prstGeom prst="straightConnector1">
            <a:avLst/>
          </a:prstGeom>
          <a:noFill/>
          <a:ln w="76200" cap="flat" cmpd="sng">
            <a:solidFill>
              <a:schemeClr val="dk2"/>
            </a:solidFill>
            <a:prstDash val="solid"/>
            <a:round/>
            <a:headEnd type="none" w="med" len="med"/>
            <a:tailEnd type="none" w="med" len="med"/>
          </a:ln>
        </p:spPr>
      </p:cxnSp>
      <p:sp>
        <p:nvSpPr>
          <p:cNvPr id="213" name="Google Shape;213;p26"/>
          <p:cNvSpPr/>
          <p:nvPr/>
        </p:nvSpPr>
        <p:spPr>
          <a:xfrm>
            <a:off x="7312650" y="1465900"/>
            <a:ext cx="315300" cy="315300"/>
          </a:xfrm>
          <a:prstGeom prst="ellipse">
            <a:avLst/>
          </a:prstGeom>
          <a:solidFill>
            <a:srgbClr val="434343"/>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4" name="Google Shape;214;p26"/>
          <p:cNvSpPr txBox="1"/>
          <p:nvPr/>
        </p:nvSpPr>
        <p:spPr>
          <a:xfrm>
            <a:off x="7142700" y="1781200"/>
            <a:ext cx="655200" cy="523200"/>
          </a:xfrm>
          <a:prstGeom prst="rect">
            <a:avLst/>
          </a:prstGeom>
          <a:noFill/>
          <a:ln>
            <a:noFill/>
          </a:ln>
        </p:spPr>
        <p:txBody>
          <a:bodyPr spcFirstLastPara="1" wrap="square" lIns="91425" tIns="91425" rIns="91425" bIns="91425" anchor="t" anchorCtr="0">
            <a:spAutoFit/>
          </a:bodyPr>
          <a:lstStyle/>
          <a:p>
            <a:pPr marL="0" lvl="0" indent="0" algn="ctr" rtl="0">
              <a:spcBef>
                <a:spcPts val="0"/>
              </a:spcBef>
              <a:spcAft>
                <a:spcPts val="0"/>
              </a:spcAft>
              <a:buNone/>
            </a:pPr>
            <a:r>
              <a:rPr lang="en-GB" sz="2200" b="1">
                <a:solidFill>
                  <a:srgbClr val="434343"/>
                </a:solidFill>
              </a:rPr>
              <a:t>0</a:t>
            </a:r>
            <a:endParaRPr sz="2200" b="1">
              <a:solidFill>
                <a:srgbClr val="434343"/>
              </a:solidFill>
            </a:endParaRPr>
          </a:p>
        </p:txBody>
      </p:sp>
      <p:sp>
        <p:nvSpPr>
          <p:cNvPr id="215" name="Google Shape;215;p26"/>
          <p:cNvSpPr txBox="1"/>
          <p:nvPr/>
        </p:nvSpPr>
        <p:spPr>
          <a:xfrm>
            <a:off x="8404425" y="1781200"/>
            <a:ext cx="829500" cy="861900"/>
          </a:xfrm>
          <a:prstGeom prst="rect">
            <a:avLst/>
          </a:prstGeom>
          <a:noFill/>
          <a:ln>
            <a:noFill/>
          </a:ln>
        </p:spPr>
        <p:txBody>
          <a:bodyPr spcFirstLastPara="1" wrap="square" lIns="91425" tIns="91425" rIns="91425" bIns="91425" anchor="t" anchorCtr="0">
            <a:spAutoFit/>
          </a:bodyPr>
          <a:lstStyle/>
          <a:p>
            <a:pPr marL="0" lvl="0" indent="0" algn="ctr" rtl="0">
              <a:spcBef>
                <a:spcPts val="0"/>
              </a:spcBef>
              <a:spcAft>
                <a:spcPts val="0"/>
              </a:spcAft>
              <a:buNone/>
            </a:pPr>
            <a:r>
              <a:rPr lang="en-GB" sz="2200" b="1">
                <a:solidFill>
                  <a:srgbClr val="00FF00"/>
                </a:solidFill>
              </a:rPr>
              <a:t>2021</a:t>
            </a:r>
            <a:endParaRPr sz="2200" b="1">
              <a:solidFill>
                <a:srgbClr val="00FF00"/>
              </a:solidFill>
            </a:endParaRPr>
          </a:p>
          <a:p>
            <a:pPr marL="0" lvl="0" indent="0" algn="ctr" rtl="0">
              <a:spcBef>
                <a:spcPts val="0"/>
              </a:spcBef>
              <a:spcAft>
                <a:spcPts val="0"/>
              </a:spcAft>
              <a:buNone/>
            </a:pPr>
            <a:r>
              <a:rPr lang="en-GB" sz="2200" b="1">
                <a:solidFill>
                  <a:srgbClr val="00FF00"/>
                </a:solidFill>
              </a:rPr>
              <a:t>CE</a:t>
            </a:r>
            <a:endParaRPr sz="2200" b="1">
              <a:solidFill>
                <a:srgbClr val="00FF00"/>
              </a:solidFill>
            </a:endParaRPr>
          </a:p>
        </p:txBody>
      </p:sp>
      <p:sp>
        <p:nvSpPr>
          <p:cNvPr id="212" name="Google Shape;212;p26"/>
          <p:cNvSpPr/>
          <p:nvPr/>
        </p:nvSpPr>
        <p:spPr>
          <a:xfrm>
            <a:off x="8724675" y="1465900"/>
            <a:ext cx="315300" cy="315300"/>
          </a:xfrm>
          <a:prstGeom prst="ellipse">
            <a:avLst/>
          </a:prstGeom>
          <a:solidFill>
            <a:srgbClr val="434343"/>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6" name="Google Shape;216;p26"/>
          <p:cNvSpPr txBox="1"/>
          <p:nvPr/>
        </p:nvSpPr>
        <p:spPr>
          <a:xfrm>
            <a:off x="-76600" y="1870025"/>
            <a:ext cx="1394400" cy="969600"/>
          </a:xfrm>
          <a:prstGeom prst="rect">
            <a:avLst/>
          </a:prstGeom>
          <a:noFill/>
          <a:ln>
            <a:noFill/>
          </a:ln>
        </p:spPr>
        <p:txBody>
          <a:bodyPr spcFirstLastPara="1" wrap="square" lIns="91425" tIns="91425" rIns="91425" bIns="91425" anchor="t" anchorCtr="0">
            <a:spAutoFit/>
          </a:bodyPr>
          <a:lstStyle/>
          <a:p>
            <a:pPr marL="0" lvl="0" indent="0" algn="ctr" rtl="0">
              <a:spcBef>
                <a:spcPts val="0"/>
              </a:spcBef>
              <a:spcAft>
                <a:spcPts val="0"/>
              </a:spcAft>
              <a:buNone/>
            </a:pPr>
            <a:r>
              <a:rPr lang="en-GB" sz="1700" b="1">
                <a:solidFill>
                  <a:srgbClr val="0000FF"/>
                </a:solidFill>
              </a:rPr>
              <a:t>2.5 million years</a:t>
            </a:r>
            <a:endParaRPr sz="1700" b="1">
              <a:solidFill>
                <a:srgbClr val="0000FF"/>
              </a:solidFill>
            </a:endParaRPr>
          </a:p>
          <a:p>
            <a:pPr marL="0" lvl="0" indent="0" algn="ctr" rtl="0">
              <a:spcBef>
                <a:spcPts val="0"/>
              </a:spcBef>
              <a:spcAft>
                <a:spcPts val="0"/>
              </a:spcAft>
              <a:buNone/>
            </a:pPr>
            <a:r>
              <a:rPr lang="en-GB" sz="1700" b="1">
                <a:solidFill>
                  <a:srgbClr val="0000FF"/>
                </a:solidFill>
              </a:rPr>
              <a:t>BCE</a:t>
            </a:r>
            <a:endParaRPr sz="1700" b="1">
              <a:solidFill>
                <a:srgbClr val="0000FF"/>
              </a:solidFill>
            </a:endParaRPr>
          </a:p>
        </p:txBody>
      </p:sp>
      <p:sp>
        <p:nvSpPr>
          <p:cNvPr id="217" name="Google Shape;217;p26"/>
          <p:cNvSpPr/>
          <p:nvPr/>
        </p:nvSpPr>
        <p:spPr>
          <a:xfrm>
            <a:off x="296575" y="1465900"/>
            <a:ext cx="315300" cy="315300"/>
          </a:xfrm>
          <a:prstGeom prst="ellipse">
            <a:avLst/>
          </a:prstGeom>
          <a:solidFill>
            <a:srgbClr val="434343"/>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218" name="Google Shape;218;p26"/>
          <p:cNvGrpSpPr/>
          <p:nvPr/>
        </p:nvGrpSpPr>
        <p:grpSpPr>
          <a:xfrm>
            <a:off x="243198" y="3086100"/>
            <a:ext cx="1739750" cy="1486046"/>
            <a:chOff x="243198" y="3086100"/>
            <a:chExt cx="1739750" cy="1486046"/>
          </a:xfrm>
        </p:grpSpPr>
        <p:pic>
          <p:nvPicPr>
            <p:cNvPr id="219" name="Google Shape;219;p26"/>
            <p:cNvPicPr preferRelativeResize="0"/>
            <p:nvPr/>
          </p:nvPicPr>
          <p:blipFill>
            <a:blip r:embed="rId3">
              <a:alphaModFix/>
            </a:blip>
            <a:stretch>
              <a:fillRect/>
            </a:stretch>
          </p:blipFill>
          <p:spPr>
            <a:xfrm>
              <a:off x="243198" y="3401725"/>
              <a:ext cx="1739750" cy="1170421"/>
            </a:xfrm>
            <a:prstGeom prst="rect">
              <a:avLst/>
            </a:prstGeom>
            <a:noFill/>
            <a:ln>
              <a:noFill/>
            </a:ln>
          </p:spPr>
        </p:pic>
        <p:sp>
          <p:nvSpPr>
            <p:cNvPr id="220" name="Google Shape;220;p26"/>
            <p:cNvSpPr txBox="1"/>
            <p:nvPr/>
          </p:nvSpPr>
          <p:spPr>
            <a:xfrm>
              <a:off x="665175" y="3086100"/>
              <a:ext cx="920700" cy="4002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GB"/>
                <a:t>1969 CE</a:t>
              </a:r>
              <a:endParaRPr/>
            </a:p>
          </p:txBody>
        </p:sp>
      </p:grpSp>
      <p:grpSp>
        <p:nvGrpSpPr>
          <p:cNvPr id="221" name="Google Shape;221;p26"/>
          <p:cNvGrpSpPr/>
          <p:nvPr/>
        </p:nvGrpSpPr>
        <p:grpSpPr>
          <a:xfrm>
            <a:off x="2358676" y="3086100"/>
            <a:ext cx="1739752" cy="1454574"/>
            <a:chOff x="2358676" y="3086100"/>
            <a:chExt cx="1739752" cy="1454574"/>
          </a:xfrm>
        </p:grpSpPr>
        <p:pic>
          <p:nvPicPr>
            <p:cNvPr id="222" name="Google Shape;222;p26"/>
            <p:cNvPicPr preferRelativeResize="0"/>
            <p:nvPr/>
          </p:nvPicPr>
          <p:blipFill>
            <a:blip r:embed="rId4">
              <a:alphaModFix/>
            </a:blip>
            <a:stretch>
              <a:fillRect/>
            </a:stretch>
          </p:blipFill>
          <p:spPr>
            <a:xfrm>
              <a:off x="2358676" y="3401725"/>
              <a:ext cx="1739752" cy="1138949"/>
            </a:xfrm>
            <a:prstGeom prst="rect">
              <a:avLst/>
            </a:prstGeom>
            <a:noFill/>
            <a:ln>
              <a:noFill/>
            </a:ln>
          </p:spPr>
        </p:pic>
        <p:sp>
          <p:nvSpPr>
            <p:cNvPr id="223" name="Google Shape;223;p26"/>
            <p:cNvSpPr txBox="1"/>
            <p:nvPr/>
          </p:nvSpPr>
          <p:spPr>
            <a:xfrm>
              <a:off x="2689625" y="3086100"/>
              <a:ext cx="1221600" cy="4002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GB"/>
                <a:t>3,000 BCE</a:t>
              </a:r>
              <a:endParaRPr/>
            </a:p>
          </p:txBody>
        </p:sp>
      </p:grpSp>
      <p:grpSp>
        <p:nvGrpSpPr>
          <p:cNvPr id="224" name="Google Shape;224;p26"/>
          <p:cNvGrpSpPr/>
          <p:nvPr/>
        </p:nvGrpSpPr>
        <p:grpSpPr>
          <a:xfrm>
            <a:off x="4330625" y="3077725"/>
            <a:ext cx="1346032" cy="1432275"/>
            <a:chOff x="4330625" y="3077725"/>
            <a:chExt cx="1346032" cy="1432275"/>
          </a:xfrm>
        </p:grpSpPr>
        <p:pic>
          <p:nvPicPr>
            <p:cNvPr id="225" name="Google Shape;225;p26"/>
            <p:cNvPicPr preferRelativeResize="0"/>
            <p:nvPr/>
          </p:nvPicPr>
          <p:blipFill>
            <a:blip r:embed="rId5">
              <a:alphaModFix/>
            </a:blip>
            <a:stretch>
              <a:fillRect/>
            </a:stretch>
          </p:blipFill>
          <p:spPr>
            <a:xfrm>
              <a:off x="4330625" y="3371050"/>
              <a:ext cx="1346032" cy="1138950"/>
            </a:xfrm>
            <a:prstGeom prst="rect">
              <a:avLst/>
            </a:prstGeom>
            <a:noFill/>
            <a:ln>
              <a:noFill/>
            </a:ln>
          </p:spPr>
        </p:pic>
        <p:sp>
          <p:nvSpPr>
            <p:cNvPr id="226" name="Google Shape;226;p26"/>
            <p:cNvSpPr txBox="1"/>
            <p:nvPr/>
          </p:nvSpPr>
          <p:spPr>
            <a:xfrm>
              <a:off x="4372738" y="3077725"/>
              <a:ext cx="1261800" cy="400200"/>
            </a:xfrm>
            <a:prstGeom prst="rect">
              <a:avLst/>
            </a:prstGeom>
            <a:noFill/>
            <a:ln>
              <a:noFill/>
            </a:ln>
          </p:spPr>
          <p:txBody>
            <a:bodyPr spcFirstLastPara="1" wrap="square" lIns="91425" tIns="91425" rIns="91425" bIns="91425" anchor="t" anchorCtr="0">
              <a:spAutoFit/>
            </a:bodyPr>
            <a:lstStyle/>
            <a:p>
              <a:pPr marL="0" lvl="0" indent="0" algn="ctr" rtl="0">
                <a:spcBef>
                  <a:spcPts val="0"/>
                </a:spcBef>
                <a:spcAft>
                  <a:spcPts val="0"/>
                </a:spcAft>
                <a:buNone/>
              </a:pPr>
              <a:r>
                <a:rPr lang="en-GB"/>
                <a:t>1912 CE</a:t>
              </a:r>
              <a:endParaRPr/>
            </a:p>
          </p:txBody>
        </p:sp>
      </p:grpSp>
      <p:grpSp>
        <p:nvGrpSpPr>
          <p:cNvPr id="227" name="Google Shape;227;p26"/>
          <p:cNvGrpSpPr/>
          <p:nvPr/>
        </p:nvGrpSpPr>
        <p:grpSpPr>
          <a:xfrm>
            <a:off x="6353001" y="3086100"/>
            <a:ext cx="1690386" cy="1454574"/>
            <a:chOff x="6353001" y="3086100"/>
            <a:chExt cx="1690386" cy="1454574"/>
          </a:xfrm>
        </p:grpSpPr>
        <p:pic>
          <p:nvPicPr>
            <p:cNvPr id="228" name="Google Shape;228;p26"/>
            <p:cNvPicPr preferRelativeResize="0"/>
            <p:nvPr/>
          </p:nvPicPr>
          <p:blipFill>
            <a:blip r:embed="rId6">
              <a:alphaModFix/>
            </a:blip>
            <a:stretch>
              <a:fillRect/>
            </a:stretch>
          </p:blipFill>
          <p:spPr>
            <a:xfrm>
              <a:off x="6353001" y="3401725"/>
              <a:ext cx="1690386" cy="1138949"/>
            </a:xfrm>
            <a:prstGeom prst="rect">
              <a:avLst/>
            </a:prstGeom>
            <a:noFill/>
            <a:ln>
              <a:noFill/>
            </a:ln>
          </p:spPr>
        </p:pic>
        <p:sp>
          <p:nvSpPr>
            <p:cNvPr id="229" name="Google Shape;229;p26"/>
            <p:cNvSpPr txBox="1"/>
            <p:nvPr/>
          </p:nvSpPr>
          <p:spPr>
            <a:xfrm>
              <a:off x="6525138" y="3086100"/>
              <a:ext cx="1346100" cy="400200"/>
            </a:xfrm>
            <a:prstGeom prst="rect">
              <a:avLst/>
            </a:prstGeom>
            <a:noFill/>
            <a:ln>
              <a:noFill/>
            </a:ln>
          </p:spPr>
          <p:txBody>
            <a:bodyPr spcFirstLastPara="1" wrap="square" lIns="91425" tIns="91425" rIns="91425" bIns="91425" anchor="t" anchorCtr="0">
              <a:spAutoFit/>
            </a:bodyPr>
            <a:lstStyle/>
            <a:p>
              <a:pPr marL="0" lvl="0" indent="0" algn="ctr" rtl="0">
                <a:spcBef>
                  <a:spcPts val="0"/>
                </a:spcBef>
                <a:spcAft>
                  <a:spcPts val="0"/>
                </a:spcAft>
                <a:buNone/>
              </a:pPr>
              <a:r>
                <a:rPr lang="en-GB"/>
                <a:t>2,500 BCE</a:t>
              </a:r>
              <a:endParaRPr/>
            </a:p>
          </p:txBody>
        </p:sp>
      </p:gr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233"/>
        <p:cNvGrpSpPr/>
        <p:nvPr/>
      </p:nvGrpSpPr>
      <p:grpSpPr>
        <a:xfrm>
          <a:off x="0" y="0"/>
          <a:ext cx="0" cy="0"/>
          <a:chOff x="0" y="0"/>
          <a:chExt cx="0" cy="0"/>
        </a:xfrm>
      </p:grpSpPr>
      <p:sp>
        <p:nvSpPr>
          <p:cNvPr id="234" name="Google Shape;234;p27"/>
          <p:cNvSpPr txBox="1">
            <a:spLocks noGrp="1"/>
          </p:cNvSpPr>
          <p:nvPr>
            <p:ph type="title"/>
          </p:nvPr>
        </p:nvSpPr>
        <p:spPr>
          <a:xfrm>
            <a:off x="0" y="0"/>
            <a:ext cx="8520600" cy="572700"/>
          </a:xfrm>
          <a:prstGeom prst="rect">
            <a:avLst/>
          </a:prstGeom>
        </p:spPr>
        <p:txBody>
          <a:bodyPr spcFirstLastPara="1" wrap="square" lIns="91425" tIns="91425" rIns="91425" bIns="91425" anchor="t" anchorCtr="0">
            <a:normAutofit fontScale="90000"/>
          </a:bodyPr>
          <a:lstStyle/>
          <a:p>
            <a:pPr marL="0" lvl="0" indent="0" algn="l" rtl="0">
              <a:spcBef>
                <a:spcPts val="0"/>
              </a:spcBef>
              <a:spcAft>
                <a:spcPts val="0"/>
              </a:spcAft>
              <a:buNone/>
            </a:pPr>
            <a:r>
              <a:rPr lang="en-GB">
                <a:solidFill>
                  <a:srgbClr val="FF0000"/>
                </a:solidFill>
              </a:rPr>
              <a:t>Where would you put these events on this timeline?</a:t>
            </a:r>
            <a:endParaRPr>
              <a:solidFill>
                <a:srgbClr val="FF0000"/>
              </a:solidFill>
            </a:endParaRPr>
          </a:p>
          <a:p>
            <a:pPr marL="0" lvl="0" indent="0" algn="l" rtl="0">
              <a:spcBef>
                <a:spcPts val="0"/>
              </a:spcBef>
              <a:spcAft>
                <a:spcPts val="0"/>
              </a:spcAft>
              <a:buNone/>
            </a:pPr>
            <a:r>
              <a:rPr lang="en-GB">
                <a:solidFill>
                  <a:srgbClr val="FF0000"/>
                </a:solidFill>
              </a:rPr>
              <a:t>Did they happen in the BCE period or the CE period?</a:t>
            </a:r>
            <a:endParaRPr>
              <a:solidFill>
                <a:srgbClr val="FF0000"/>
              </a:solidFill>
            </a:endParaRPr>
          </a:p>
        </p:txBody>
      </p:sp>
      <p:cxnSp>
        <p:nvCxnSpPr>
          <p:cNvPr id="235" name="Google Shape;235;p27"/>
          <p:cNvCxnSpPr>
            <a:endCxn id="236" idx="2"/>
          </p:cNvCxnSpPr>
          <p:nvPr/>
        </p:nvCxnSpPr>
        <p:spPr>
          <a:xfrm>
            <a:off x="432350" y="3093275"/>
            <a:ext cx="8267400" cy="12300"/>
          </a:xfrm>
          <a:prstGeom prst="straightConnector1">
            <a:avLst/>
          </a:prstGeom>
          <a:noFill/>
          <a:ln w="76200" cap="flat" cmpd="sng">
            <a:solidFill>
              <a:schemeClr val="dk2"/>
            </a:solidFill>
            <a:prstDash val="solid"/>
            <a:round/>
            <a:headEnd type="none" w="med" len="med"/>
            <a:tailEnd type="none" w="med" len="med"/>
          </a:ln>
        </p:spPr>
      </p:cxnSp>
      <p:sp>
        <p:nvSpPr>
          <p:cNvPr id="237" name="Google Shape;237;p27"/>
          <p:cNvSpPr/>
          <p:nvPr/>
        </p:nvSpPr>
        <p:spPr>
          <a:xfrm>
            <a:off x="7287725" y="2947925"/>
            <a:ext cx="315300" cy="315300"/>
          </a:xfrm>
          <a:prstGeom prst="ellipse">
            <a:avLst/>
          </a:prstGeom>
          <a:solidFill>
            <a:srgbClr val="434343"/>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8" name="Google Shape;238;p27"/>
          <p:cNvSpPr txBox="1"/>
          <p:nvPr/>
        </p:nvSpPr>
        <p:spPr>
          <a:xfrm>
            <a:off x="7117775" y="3263225"/>
            <a:ext cx="655200" cy="523200"/>
          </a:xfrm>
          <a:prstGeom prst="rect">
            <a:avLst/>
          </a:prstGeom>
          <a:noFill/>
          <a:ln>
            <a:noFill/>
          </a:ln>
        </p:spPr>
        <p:txBody>
          <a:bodyPr spcFirstLastPara="1" wrap="square" lIns="91425" tIns="91425" rIns="91425" bIns="91425" anchor="t" anchorCtr="0">
            <a:spAutoFit/>
          </a:bodyPr>
          <a:lstStyle/>
          <a:p>
            <a:pPr marL="0" lvl="0" indent="0" algn="ctr" rtl="0">
              <a:spcBef>
                <a:spcPts val="0"/>
              </a:spcBef>
              <a:spcAft>
                <a:spcPts val="0"/>
              </a:spcAft>
              <a:buNone/>
            </a:pPr>
            <a:r>
              <a:rPr lang="en-GB" sz="2200" b="1">
                <a:solidFill>
                  <a:srgbClr val="434343"/>
                </a:solidFill>
              </a:rPr>
              <a:t>0</a:t>
            </a:r>
            <a:endParaRPr sz="2200" b="1">
              <a:solidFill>
                <a:srgbClr val="434343"/>
              </a:solidFill>
            </a:endParaRPr>
          </a:p>
        </p:txBody>
      </p:sp>
      <p:sp>
        <p:nvSpPr>
          <p:cNvPr id="239" name="Google Shape;239;p27"/>
          <p:cNvSpPr txBox="1"/>
          <p:nvPr/>
        </p:nvSpPr>
        <p:spPr>
          <a:xfrm>
            <a:off x="8379500" y="3263225"/>
            <a:ext cx="829500" cy="861900"/>
          </a:xfrm>
          <a:prstGeom prst="rect">
            <a:avLst/>
          </a:prstGeom>
          <a:noFill/>
          <a:ln>
            <a:noFill/>
          </a:ln>
        </p:spPr>
        <p:txBody>
          <a:bodyPr spcFirstLastPara="1" wrap="square" lIns="91425" tIns="91425" rIns="91425" bIns="91425" anchor="t" anchorCtr="0">
            <a:spAutoFit/>
          </a:bodyPr>
          <a:lstStyle/>
          <a:p>
            <a:pPr marL="0" lvl="0" indent="0" algn="ctr" rtl="0">
              <a:spcBef>
                <a:spcPts val="0"/>
              </a:spcBef>
              <a:spcAft>
                <a:spcPts val="0"/>
              </a:spcAft>
              <a:buNone/>
            </a:pPr>
            <a:r>
              <a:rPr lang="en-GB" sz="2200" b="1">
                <a:solidFill>
                  <a:srgbClr val="00FF00"/>
                </a:solidFill>
              </a:rPr>
              <a:t>2021</a:t>
            </a:r>
            <a:endParaRPr sz="2200" b="1">
              <a:solidFill>
                <a:srgbClr val="00FF00"/>
              </a:solidFill>
            </a:endParaRPr>
          </a:p>
          <a:p>
            <a:pPr marL="0" lvl="0" indent="0" algn="ctr" rtl="0">
              <a:spcBef>
                <a:spcPts val="0"/>
              </a:spcBef>
              <a:spcAft>
                <a:spcPts val="0"/>
              </a:spcAft>
              <a:buNone/>
            </a:pPr>
            <a:r>
              <a:rPr lang="en-GB" sz="2200" b="1">
                <a:solidFill>
                  <a:srgbClr val="00FF00"/>
                </a:solidFill>
              </a:rPr>
              <a:t>CE</a:t>
            </a:r>
            <a:endParaRPr sz="2200" b="1">
              <a:solidFill>
                <a:srgbClr val="00FF00"/>
              </a:solidFill>
            </a:endParaRPr>
          </a:p>
        </p:txBody>
      </p:sp>
      <p:sp>
        <p:nvSpPr>
          <p:cNvPr id="236" name="Google Shape;236;p27"/>
          <p:cNvSpPr/>
          <p:nvPr/>
        </p:nvSpPr>
        <p:spPr>
          <a:xfrm>
            <a:off x="8699750" y="2947925"/>
            <a:ext cx="315300" cy="315300"/>
          </a:xfrm>
          <a:prstGeom prst="ellipse">
            <a:avLst/>
          </a:prstGeom>
          <a:solidFill>
            <a:srgbClr val="434343"/>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0" name="Google Shape;240;p27"/>
          <p:cNvSpPr txBox="1"/>
          <p:nvPr/>
        </p:nvSpPr>
        <p:spPr>
          <a:xfrm>
            <a:off x="218275" y="3170825"/>
            <a:ext cx="1394400" cy="969600"/>
          </a:xfrm>
          <a:prstGeom prst="rect">
            <a:avLst/>
          </a:prstGeom>
          <a:noFill/>
          <a:ln>
            <a:noFill/>
          </a:ln>
        </p:spPr>
        <p:txBody>
          <a:bodyPr spcFirstLastPara="1" wrap="square" lIns="91425" tIns="91425" rIns="91425" bIns="91425" anchor="t" anchorCtr="0">
            <a:spAutoFit/>
          </a:bodyPr>
          <a:lstStyle/>
          <a:p>
            <a:pPr marL="0" lvl="0" indent="0" algn="ctr" rtl="0">
              <a:spcBef>
                <a:spcPts val="0"/>
              </a:spcBef>
              <a:spcAft>
                <a:spcPts val="0"/>
              </a:spcAft>
              <a:buNone/>
            </a:pPr>
            <a:r>
              <a:rPr lang="en-GB" sz="1700" b="1">
                <a:solidFill>
                  <a:srgbClr val="0000FF"/>
                </a:solidFill>
              </a:rPr>
              <a:t>2.5 million years</a:t>
            </a:r>
            <a:endParaRPr sz="1700" b="1">
              <a:solidFill>
                <a:srgbClr val="0000FF"/>
              </a:solidFill>
            </a:endParaRPr>
          </a:p>
          <a:p>
            <a:pPr marL="0" lvl="0" indent="0" algn="ctr" rtl="0">
              <a:spcBef>
                <a:spcPts val="0"/>
              </a:spcBef>
              <a:spcAft>
                <a:spcPts val="0"/>
              </a:spcAft>
              <a:buNone/>
            </a:pPr>
            <a:r>
              <a:rPr lang="en-GB" sz="1700" b="1">
                <a:solidFill>
                  <a:srgbClr val="0000FF"/>
                </a:solidFill>
              </a:rPr>
              <a:t>BCE</a:t>
            </a:r>
            <a:endParaRPr sz="1700" b="1">
              <a:solidFill>
                <a:srgbClr val="0000FF"/>
              </a:solidFill>
            </a:endParaRPr>
          </a:p>
        </p:txBody>
      </p:sp>
      <p:pic>
        <p:nvPicPr>
          <p:cNvPr id="241" name="Google Shape;241;p27"/>
          <p:cNvPicPr preferRelativeResize="0"/>
          <p:nvPr/>
        </p:nvPicPr>
        <p:blipFill>
          <a:blip r:embed="rId3">
            <a:alphaModFix/>
          </a:blip>
          <a:stretch>
            <a:fillRect/>
          </a:stretch>
        </p:blipFill>
        <p:spPr>
          <a:xfrm>
            <a:off x="7839900" y="1694763"/>
            <a:ext cx="1255807" cy="969600"/>
          </a:xfrm>
          <a:prstGeom prst="rect">
            <a:avLst/>
          </a:prstGeom>
          <a:noFill/>
          <a:ln>
            <a:noFill/>
          </a:ln>
        </p:spPr>
      </p:pic>
      <p:cxnSp>
        <p:nvCxnSpPr>
          <p:cNvPr id="242" name="Google Shape;242;p27"/>
          <p:cNvCxnSpPr>
            <a:stCxn id="241" idx="2"/>
          </p:cNvCxnSpPr>
          <p:nvPr/>
        </p:nvCxnSpPr>
        <p:spPr>
          <a:xfrm>
            <a:off x="8467804" y="2664363"/>
            <a:ext cx="7800" cy="427500"/>
          </a:xfrm>
          <a:prstGeom prst="straightConnector1">
            <a:avLst/>
          </a:prstGeom>
          <a:noFill/>
          <a:ln w="9525" cap="flat" cmpd="sng">
            <a:solidFill>
              <a:schemeClr val="dk2"/>
            </a:solidFill>
            <a:prstDash val="solid"/>
            <a:round/>
            <a:headEnd type="none" w="med" len="med"/>
            <a:tailEnd type="none" w="med" len="med"/>
          </a:ln>
        </p:spPr>
      </p:cxnSp>
      <p:pic>
        <p:nvPicPr>
          <p:cNvPr id="243" name="Google Shape;243;p27"/>
          <p:cNvPicPr preferRelativeResize="0"/>
          <p:nvPr/>
        </p:nvPicPr>
        <p:blipFill>
          <a:blip r:embed="rId4">
            <a:alphaModFix/>
          </a:blip>
          <a:stretch>
            <a:fillRect/>
          </a:stretch>
        </p:blipFill>
        <p:spPr>
          <a:xfrm>
            <a:off x="7343125" y="3786425"/>
            <a:ext cx="993556" cy="969600"/>
          </a:xfrm>
          <a:prstGeom prst="rect">
            <a:avLst/>
          </a:prstGeom>
          <a:noFill/>
          <a:ln>
            <a:noFill/>
          </a:ln>
        </p:spPr>
      </p:pic>
      <p:cxnSp>
        <p:nvCxnSpPr>
          <p:cNvPr id="244" name="Google Shape;244;p27"/>
          <p:cNvCxnSpPr>
            <a:stCxn id="243" idx="0"/>
          </p:cNvCxnSpPr>
          <p:nvPr/>
        </p:nvCxnSpPr>
        <p:spPr>
          <a:xfrm rot="10800000">
            <a:off x="7792203" y="3093425"/>
            <a:ext cx="47700" cy="693000"/>
          </a:xfrm>
          <a:prstGeom prst="straightConnector1">
            <a:avLst/>
          </a:prstGeom>
          <a:noFill/>
          <a:ln w="9525" cap="flat" cmpd="sng">
            <a:solidFill>
              <a:schemeClr val="dk2"/>
            </a:solidFill>
            <a:prstDash val="solid"/>
            <a:round/>
            <a:headEnd type="none" w="med" len="med"/>
            <a:tailEnd type="none" w="med" len="med"/>
          </a:ln>
        </p:spPr>
      </p:cxnSp>
      <p:pic>
        <p:nvPicPr>
          <p:cNvPr id="245" name="Google Shape;245;p27"/>
          <p:cNvPicPr preferRelativeResize="0"/>
          <p:nvPr/>
        </p:nvPicPr>
        <p:blipFill>
          <a:blip r:embed="rId5">
            <a:alphaModFix/>
          </a:blip>
          <a:stretch>
            <a:fillRect/>
          </a:stretch>
        </p:blipFill>
        <p:spPr>
          <a:xfrm>
            <a:off x="4698850" y="1640220"/>
            <a:ext cx="1394400" cy="1072612"/>
          </a:xfrm>
          <a:prstGeom prst="rect">
            <a:avLst/>
          </a:prstGeom>
          <a:noFill/>
          <a:ln>
            <a:noFill/>
          </a:ln>
        </p:spPr>
      </p:pic>
      <p:cxnSp>
        <p:nvCxnSpPr>
          <p:cNvPr id="246" name="Google Shape;246;p27"/>
          <p:cNvCxnSpPr>
            <a:stCxn id="245" idx="2"/>
            <a:endCxn id="245" idx="2"/>
          </p:cNvCxnSpPr>
          <p:nvPr/>
        </p:nvCxnSpPr>
        <p:spPr>
          <a:xfrm>
            <a:off x="5396050" y="2712832"/>
            <a:ext cx="0" cy="0"/>
          </a:xfrm>
          <a:prstGeom prst="straightConnector1">
            <a:avLst/>
          </a:prstGeom>
          <a:noFill/>
          <a:ln w="9525" cap="flat" cmpd="sng">
            <a:solidFill>
              <a:schemeClr val="dk2"/>
            </a:solidFill>
            <a:prstDash val="solid"/>
            <a:round/>
            <a:headEnd type="none" w="med" len="med"/>
            <a:tailEnd type="none" w="med" len="med"/>
          </a:ln>
        </p:spPr>
      </p:cxnSp>
      <p:cxnSp>
        <p:nvCxnSpPr>
          <p:cNvPr id="247" name="Google Shape;247;p27"/>
          <p:cNvCxnSpPr>
            <a:endCxn id="245" idx="2"/>
          </p:cNvCxnSpPr>
          <p:nvPr/>
        </p:nvCxnSpPr>
        <p:spPr>
          <a:xfrm rot="10800000">
            <a:off x="5396050" y="2712832"/>
            <a:ext cx="22200" cy="341100"/>
          </a:xfrm>
          <a:prstGeom prst="straightConnector1">
            <a:avLst/>
          </a:prstGeom>
          <a:noFill/>
          <a:ln w="9525" cap="flat" cmpd="sng">
            <a:solidFill>
              <a:schemeClr val="dk2"/>
            </a:solidFill>
            <a:prstDash val="solid"/>
            <a:round/>
            <a:headEnd type="none" w="med" len="med"/>
            <a:tailEnd type="none" w="med" len="med"/>
          </a:ln>
        </p:spPr>
      </p:cxnSp>
      <p:cxnSp>
        <p:nvCxnSpPr>
          <p:cNvPr id="248" name="Google Shape;248;p27"/>
          <p:cNvCxnSpPr/>
          <p:nvPr/>
        </p:nvCxnSpPr>
        <p:spPr>
          <a:xfrm>
            <a:off x="5700725" y="3128975"/>
            <a:ext cx="21300" cy="385800"/>
          </a:xfrm>
          <a:prstGeom prst="straightConnector1">
            <a:avLst/>
          </a:prstGeom>
          <a:noFill/>
          <a:ln w="9525" cap="flat" cmpd="sng">
            <a:solidFill>
              <a:schemeClr val="dk2"/>
            </a:solidFill>
            <a:prstDash val="solid"/>
            <a:round/>
            <a:headEnd type="none" w="med" len="med"/>
            <a:tailEnd type="none" w="med" len="med"/>
          </a:ln>
        </p:spPr>
      </p:cxnSp>
      <p:pic>
        <p:nvPicPr>
          <p:cNvPr id="249" name="Google Shape;249;p27"/>
          <p:cNvPicPr preferRelativeResize="0"/>
          <p:nvPr/>
        </p:nvPicPr>
        <p:blipFill>
          <a:blip r:embed="rId6">
            <a:alphaModFix/>
          </a:blip>
          <a:stretch>
            <a:fillRect/>
          </a:stretch>
        </p:blipFill>
        <p:spPr>
          <a:xfrm>
            <a:off x="5045600" y="3486025"/>
            <a:ext cx="1465650" cy="1158225"/>
          </a:xfrm>
          <a:prstGeom prst="rect">
            <a:avLst/>
          </a:prstGeom>
          <a:noFill/>
          <a:ln>
            <a:noFill/>
          </a:ln>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253"/>
        <p:cNvGrpSpPr/>
        <p:nvPr/>
      </p:nvGrpSpPr>
      <p:grpSpPr>
        <a:xfrm>
          <a:off x="0" y="0"/>
          <a:ext cx="0" cy="0"/>
          <a:chOff x="0" y="0"/>
          <a:chExt cx="0" cy="0"/>
        </a:xfrm>
      </p:grpSpPr>
      <p:sp>
        <p:nvSpPr>
          <p:cNvPr id="254" name="Google Shape;254;p28"/>
          <p:cNvSpPr txBox="1">
            <a:spLocks noGrp="1"/>
          </p:cNvSpPr>
          <p:nvPr>
            <p:ph type="title"/>
          </p:nvPr>
        </p:nvSpPr>
        <p:spPr>
          <a:xfrm>
            <a:off x="0" y="0"/>
            <a:ext cx="8520600" cy="4695300"/>
          </a:xfrm>
          <a:prstGeom prst="rect">
            <a:avLst/>
          </a:prstGeom>
        </p:spPr>
        <p:txBody>
          <a:bodyPr spcFirstLastPara="1" wrap="square" lIns="91425" tIns="91425" rIns="91425" bIns="91425" anchor="t" anchorCtr="0">
            <a:normAutofit/>
          </a:bodyPr>
          <a:lstStyle/>
          <a:p>
            <a:pPr marL="0" lvl="0" indent="0" algn="ctr" rtl="0">
              <a:spcBef>
                <a:spcPts val="0"/>
              </a:spcBef>
              <a:spcAft>
                <a:spcPts val="0"/>
              </a:spcAft>
              <a:buNone/>
            </a:pPr>
            <a:endParaRPr b="1" u="sng"/>
          </a:p>
          <a:p>
            <a:pPr marL="0" lvl="0" indent="0" algn="ctr" rtl="0">
              <a:spcBef>
                <a:spcPts val="0"/>
              </a:spcBef>
              <a:spcAft>
                <a:spcPts val="0"/>
              </a:spcAft>
              <a:buNone/>
            </a:pPr>
            <a:endParaRPr b="1" u="sng"/>
          </a:p>
          <a:p>
            <a:pPr marL="0" lvl="0" indent="0" algn="ctr" rtl="0">
              <a:spcBef>
                <a:spcPts val="0"/>
              </a:spcBef>
              <a:spcAft>
                <a:spcPts val="0"/>
              </a:spcAft>
              <a:buNone/>
            </a:pPr>
            <a:endParaRPr b="1" u="sng"/>
          </a:p>
          <a:p>
            <a:pPr marL="0" lvl="0" indent="0" algn="ctr" rtl="0">
              <a:spcBef>
                <a:spcPts val="0"/>
              </a:spcBef>
              <a:spcAft>
                <a:spcPts val="0"/>
              </a:spcAft>
              <a:buNone/>
            </a:pPr>
            <a:endParaRPr b="1" u="sng"/>
          </a:p>
          <a:p>
            <a:pPr marL="0" lvl="0" indent="0" algn="ctr" rtl="0">
              <a:spcBef>
                <a:spcPts val="0"/>
              </a:spcBef>
              <a:spcAft>
                <a:spcPts val="0"/>
              </a:spcAft>
              <a:buNone/>
            </a:pPr>
            <a:r>
              <a:rPr lang="en-GB" b="1" u="sng"/>
              <a:t>Discuss with someone what you need to think about when you’re creating a timeline.</a:t>
            </a:r>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258"/>
        <p:cNvGrpSpPr/>
        <p:nvPr/>
      </p:nvGrpSpPr>
      <p:grpSpPr>
        <a:xfrm>
          <a:off x="0" y="0"/>
          <a:ext cx="0" cy="0"/>
          <a:chOff x="0" y="0"/>
          <a:chExt cx="0" cy="0"/>
        </a:xfrm>
      </p:grpSpPr>
      <p:sp>
        <p:nvSpPr>
          <p:cNvPr id="259" name="Google Shape;259;p29"/>
          <p:cNvSpPr txBox="1">
            <a:spLocks noGrp="1"/>
          </p:cNvSpPr>
          <p:nvPr>
            <p:ph type="title"/>
          </p:nvPr>
        </p:nvSpPr>
        <p:spPr>
          <a:xfrm>
            <a:off x="0" y="0"/>
            <a:ext cx="8520600" cy="4695300"/>
          </a:xfrm>
          <a:prstGeom prst="rect">
            <a:avLst/>
          </a:prstGeom>
        </p:spPr>
        <p:txBody>
          <a:bodyPr spcFirstLastPara="1" wrap="square" lIns="91425" tIns="91425" rIns="91425" bIns="91425" anchor="t" anchorCtr="0">
            <a:normAutofit fontScale="90000"/>
          </a:bodyPr>
          <a:lstStyle/>
          <a:p>
            <a:pPr marL="0" lvl="0" indent="0" algn="ctr" rtl="0">
              <a:spcBef>
                <a:spcPts val="0"/>
              </a:spcBef>
              <a:spcAft>
                <a:spcPts val="0"/>
              </a:spcAft>
              <a:buNone/>
            </a:pPr>
            <a:r>
              <a:rPr lang="en-GB" b="1" u="sng"/>
              <a:t>Let’s create our own timeline!</a:t>
            </a:r>
            <a:endParaRPr b="1" u="sng"/>
          </a:p>
          <a:p>
            <a:pPr marL="0" lvl="0" indent="0" algn="l" rtl="0">
              <a:spcBef>
                <a:spcPts val="0"/>
              </a:spcBef>
              <a:spcAft>
                <a:spcPts val="0"/>
              </a:spcAft>
              <a:buNone/>
            </a:pPr>
            <a:endParaRPr/>
          </a:p>
          <a:p>
            <a:pPr marL="457200" lvl="0" indent="-388620" algn="l" rtl="0">
              <a:spcBef>
                <a:spcPts val="0"/>
              </a:spcBef>
              <a:spcAft>
                <a:spcPts val="0"/>
              </a:spcAft>
              <a:buSzPct val="100000"/>
              <a:buAutoNum type="arabicPeriod"/>
            </a:pPr>
            <a:r>
              <a:rPr lang="en-GB"/>
              <a:t>Be clear about what the important events are and what information you think is important to include on the timeline.</a:t>
            </a:r>
            <a:endParaRPr/>
          </a:p>
          <a:p>
            <a:pPr marL="457200" lvl="0" indent="0" algn="l" rtl="0">
              <a:spcBef>
                <a:spcPts val="0"/>
              </a:spcBef>
              <a:spcAft>
                <a:spcPts val="0"/>
              </a:spcAft>
              <a:buNone/>
            </a:pPr>
            <a:endParaRPr/>
          </a:p>
          <a:p>
            <a:pPr marL="457200" lvl="0" indent="-388620" algn="l" rtl="0">
              <a:spcBef>
                <a:spcPts val="0"/>
              </a:spcBef>
              <a:spcAft>
                <a:spcPts val="0"/>
              </a:spcAft>
              <a:buSzPct val="100000"/>
              <a:buAutoNum type="arabicPeriod"/>
            </a:pPr>
            <a:r>
              <a:rPr lang="en-GB"/>
              <a:t>Order the events in chronological order.</a:t>
            </a:r>
            <a:endParaRPr/>
          </a:p>
          <a:p>
            <a:pPr marL="0" lvl="0" indent="0" algn="l" rtl="0">
              <a:spcBef>
                <a:spcPts val="0"/>
              </a:spcBef>
              <a:spcAft>
                <a:spcPts val="0"/>
              </a:spcAft>
              <a:buNone/>
            </a:pPr>
            <a:endParaRPr/>
          </a:p>
          <a:p>
            <a:pPr marL="457200" lvl="0" indent="-388620" algn="l" rtl="0">
              <a:spcBef>
                <a:spcPts val="0"/>
              </a:spcBef>
              <a:spcAft>
                <a:spcPts val="0"/>
              </a:spcAft>
              <a:buSzPct val="100000"/>
              <a:buAutoNum type="arabicPeriod"/>
            </a:pPr>
            <a:r>
              <a:rPr lang="en-GB"/>
              <a:t>Use their dates to work out which are BCE and which are CE.</a:t>
            </a:r>
            <a:endParaRPr/>
          </a:p>
          <a:p>
            <a:pPr marL="0" lvl="0" indent="0" algn="l" rtl="0">
              <a:spcBef>
                <a:spcPts val="0"/>
              </a:spcBef>
              <a:spcAft>
                <a:spcPts val="0"/>
              </a:spcAft>
              <a:buNone/>
            </a:pPr>
            <a:endParaRPr/>
          </a:p>
          <a:p>
            <a:pPr marL="457200" lvl="0" indent="-388620" algn="l" rtl="0">
              <a:spcBef>
                <a:spcPts val="0"/>
              </a:spcBef>
              <a:spcAft>
                <a:spcPts val="0"/>
              </a:spcAft>
              <a:buSzPct val="100000"/>
              <a:buAutoNum type="arabicPeriod"/>
            </a:pPr>
            <a:r>
              <a:rPr lang="en-GB"/>
              <a:t>Then space them out along a timeline!</a:t>
            </a:r>
            <a:endParaRPr/>
          </a:p>
          <a:p>
            <a:pPr marL="0" lvl="0" indent="0" algn="l" rtl="0">
              <a:spcBef>
                <a:spcPts val="0"/>
              </a:spcBef>
              <a:spcAft>
                <a:spcPts val="0"/>
              </a:spcAft>
              <a:buNone/>
            </a:pPr>
            <a:endParaRPr/>
          </a:p>
          <a:p>
            <a:pPr marL="0" lvl="0" indent="0" algn="l" rtl="0">
              <a:spcBef>
                <a:spcPts val="0"/>
              </a:spcBef>
              <a:spcAft>
                <a:spcPts val="0"/>
              </a:spcAft>
              <a:buNone/>
            </a:pPr>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263"/>
        <p:cNvGrpSpPr/>
        <p:nvPr/>
      </p:nvGrpSpPr>
      <p:grpSpPr>
        <a:xfrm>
          <a:off x="0" y="0"/>
          <a:ext cx="0" cy="0"/>
          <a:chOff x="0" y="0"/>
          <a:chExt cx="0" cy="0"/>
        </a:xfrm>
      </p:grpSpPr>
      <p:sp>
        <p:nvSpPr>
          <p:cNvPr id="264" name="Google Shape;264;p30"/>
          <p:cNvSpPr txBox="1">
            <a:spLocks noGrp="1"/>
          </p:cNvSpPr>
          <p:nvPr>
            <p:ph type="title"/>
          </p:nvPr>
        </p:nvSpPr>
        <p:spPr>
          <a:xfrm>
            <a:off x="0" y="0"/>
            <a:ext cx="8979300" cy="4695300"/>
          </a:xfrm>
          <a:prstGeom prst="rect">
            <a:avLst/>
          </a:prstGeom>
        </p:spPr>
        <p:txBody>
          <a:bodyPr spcFirstLastPara="1" wrap="square" lIns="91425" tIns="91425" rIns="91425" bIns="91425" anchor="t" anchorCtr="0">
            <a:normAutofit/>
          </a:bodyPr>
          <a:lstStyle/>
          <a:p>
            <a:pPr marL="0" lvl="0" indent="0" algn="ctr" rtl="0">
              <a:spcBef>
                <a:spcPts val="0"/>
              </a:spcBef>
              <a:spcAft>
                <a:spcPts val="0"/>
              </a:spcAft>
              <a:buNone/>
            </a:pPr>
            <a:r>
              <a:rPr lang="en-GB" b="1" u="sng" dirty="0" smtClean="0"/>
              <a:t/>
            </a:r>
            <a:br>
              <a:rPr lang="en-GB" b="1" u="sng" dirty="0" smtClean="0"/>
            </a:br>
            <a:r>
              <a:rPr lang="en-GB" b="1" u="sng" dirty="0"/>
              <a:t/>
            </a:r>
            <a:br>
              <a:rPr lang="en-GB" b="1" u="sng" dirty="0"/>
            </a:br>
            <a:r>
              <a:rPr lang="en-GB" b="1" u="sng" dirty="0" smtClean="0"/>
              <a:t/>
            </a:r>
            <a:br>
              <a:rPr lang="en-GB" b="1" u="sng" dirty="0" smtClean="0"/>
            </a:br>
            <a:r>
              <a:rPr lang="en-GB" b="1" u="sng" dirty="0"/>
              <a:t/>
            </a:r>
            <a:br>
              <a:rPr lang="en-GB" b="1" u="sng" dirty="0"/>
            </a:br>
            <a:r>
              <a:rPr lang="en-GB" b="1" u="sng" dirty="0" smtClean="0"/>
              <a:t>Let’s </a:t>
            </a:r>
            <a:r>
              <a:rPr lang="en-GB" b="1" u="sng" dirty="0"/>
              <a:t>create our own timeline!</a:t>
            </a:r>
            <a:endParaRPr b="1" u="sng" dirty="0"/>
          </a:p>
          <a:p>
            <a:pPr marL="0" lvl="0" indent="0" algn="l" rtl="0">
              <a:spcBef>
                <a:spcPts val="0"/>
              </a:spcBef>
              <a:spcAft>
                <a:spcPts val="0"/>
              </a:spcAft>
              <a:buNone/>
            </a:pPr>
            <a:endParaRPr dirty="0"/>
          </a:p>
          <a:p>
            <a:pPr marL="0" lvl="0" indent="0" algn="l" rtl="0">
              <a:spcBef>
                <a:spcPts val="0"/>
              </a:spcBef>
              <a:spcAft>
                <a:spcPts val="0"/>
              </a:spcAft>
              <a:buNone/>
            </a:pPr>
            <a:endParaRPr dirty="0"/>
          </a:p>
          <a:p>
            <a:pPr marL="0" lvl="0" indent="0" algn="l" rtl="0">
              <a:spcBef>
                <a:spcPts val="0"/>
              </a:spcBef>
              <a:spcAft>
                <a:spcPts val="0"/>
              </a:spcAft>
              <a:buNone/>
            </a:pPr>
            <a:endParaRPr dirty="0"/>
          </a:p>
          <a:p>
            <a:pPr marL="0" lvl="0" indent="0" algn="l" rtl="0">
              <a:spcBef>
                <a:spcPts val="0"/>
              </a:spcBef>
              <a:spcAft>
                <a:spcPts val="0"/>
              </a:spcAft>
              <a:buNone/>
            </a:pPr>
            <a:endParaRPr dirty="0"/>
          </a:p>
          <a:p>
            <a:pPr marL="0" lvl="0" indent="0" algn="l" rtl="0">
              <a:spcBef>
                <a:spcPts val="0"/>
              </a:spcBef>
              <a:spcAft>
                <a:spcPts val="0"/>
              </a:spcAft>
              <a:buNone/>
            </a:pPr>
            <a:endParaRPr dirty="0"/>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268"/>
        <p:cNvGrpSpPr/>
        <p:nvPr/>
      </p:nvGrpSpPr>
      <p:grpSpPr>
        <a:xfrm>
          <a:off x="0" y="0"/>
          <a:ext cx="0" cy="0"/>
          <a:chOff x="0" y="0"/>
          <a:chExt cx="0" cy="0"/>
        </a:xfrm>
      </p:grpSpPr>
      <p:sp>
        <p:nvSpPr>
          <p:cNvPr id="269" name="Google Shape;269;p31"/>
          <p:cNvSpPr txBox="1">
            <a:spLocks noGrp="1"/>
          </p:cNvSpPr>
          <p:nvPr>
            <p:ph type="title"/>
          </p:nvPr>
        </p:nvSpPr>
        <p:spPr>
          <a:xfrm>
            <a:off x="0" y="0"/>
            <a:ext cx="9144000" cy="4695300"/>
          </a:xfrm>
          <a:prstGeom prst="rect">
            <a:avLst/>
          </a:prstGeom>
        </p:spPr>
        <p:txBody>
          <a:bodyPr spcFirstLastPara="1" wrap="square" lIns="91425" tIns="91425" rIns="91425" bIns="91425" anchor="t" anchorCtr="0">
            <a:normAutofit/>
          </a:bodyPr>
          <a:lstStyle/>
          <a:p>
            <a:pPr marL="0" lvl="0" indent="0" algn="ctr" rtl="0">
              <a:spcBef>
                <a:spcPts val="0"/>
              </a:spcBef>
              <a:spcAft>
                <a:spcPts val="0"/>
              </a:spcAft>
              <a:buNone/>
            </a:pPr>
            <a:r>
              <a:rPr lang="en-GB" sz="2700" b="1" u="sng"/>
              <a:t>T</a:t>
            </a:r>
            <a:r>
              <a:rPr lang="en-GB" sz="2400" b="1" u="sng"/>
              <a:t>hese events are NOT in chronological order, can you arrange them on the timeline in the order that they happened.  </a:t>
            </a:r>
            <a:endParaRPr sz="2500"/>
          </a:p>
          <a:p>
            <a:pPr marL="0" lvl="0" indent="0" algn="l" rtl="0">
              <a:spcBef>
                <a:spcPts val="0"/>
              </a:spcBef>
              <a:spcAft>
                <a:spcPts val="0"/>
              </a:spcAft>
              <a:buNone/>
            </a:pPr>
            <a:endParaRPr sz="2500"/>
          </a:p>
          <a:p>
            <a:pPr marL="0" lvl="0" indent="0" algn="l" rtl="0">
              <a:spcBef>
                <a:spcPts val="0"/>
              </a:spcBef>
              <a:spcAft>
                <a:spcPts val="0"/>
              </a:spcAft>
              <a:buNone/>
            </a:pPr>
            <a:endParaRPr/>
          </a:p>
        </p:txBody>
      </p:sp>
      <p:cxnSp>
        <p:nvCxnSpPr>
          <p:cNvPr id="270" name="Google Shape;270;p31"/>
          <p:cNvCxnSpPr/>
          <p:nvPr/>
        </p:nvCxnSpPr>
        <p:spPr>
          <a:xfrm>
            <a:off x="363575" y="2304125"/>
            <a:ext cx="8267400" cy="12300"/>
          </a:xfrm>
          <a:prstGeom prst="straightConnector1">
            <a:avLst/>
          </a:prstGeom>
          <a:noFill/>
          <a:ln w="76200" cap="flat" cmpd="sng">
            <a:solidFill>
              <a:schemeClr val="dk2"/>
            </a:solidFill>
            <a:prstDash val="solid"/>
            <a:round/>
            <a:headEnd type="none" w="med" len="med"/>
            <a:tailEnd type="none" w="med" len="med"/>
          </a:ln>
        </p:spPr>
      </p:cxnSp>
      <p:sp>
        <p:nvSpPr>
          <p:cNvPr id="271" name="Google Shape;271;p31"/>
          <p:cNvSpPr/>
          <p:nvPr/>
        </p:nvSpPr>
        <p:spPr>
          <a:xfrm>
            <a:off x="6988825" y="2152625"/>
            <a:ext cx="315300" cy="315300"/>
          </a:xfrm>
          <a:prstGeom prst="ellipse">
            <a:avLst/>
          </a:prstGeom>
          <a:solidFill>
            <a:srgbClr val="434343"/>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pic>
        <p:nvPicPr>
          <p:cNvPr id="272" name="Google Shape;272;p31"/>
          <p:cNvPicPr preferRelativeResize="0"/>
          <p:nvPr/>
        </p:nvPicPr>
        <p:blipFill>
          <a:blip r:embed="rId3">
            <a:alphaModFix/>
          </a:blip>
          <a:stretch>
            <a:fillRect/>
          </a:stretch>
        </p:blipFill>
        <p:spPr>
          <a:xfrm>
            <a:off x="826138" y="4065813"/>
            <a:ext cx="6162675" cy="847725"/>
          </a:xfrm>
          <a:prstGeom prst="rect">
            <a:avLst/>
          </a:prstGeom>
          <a:noFill/>
          <a:ln>
            <a:noFill/>
          </a:ln>
        </p:spPr>
      </p:pic>
      <p:pic>
        <p:nvPicPr>
          <p:cNvPr id="273" name="Google Shape;273;p31"/>
          <p:cNvPicPr preferRelativeResize="0"/>
          <p:nvPr/>
        </p:nvPicPr>
        <p:blipFill>
          <a:blip r:embed="rId4">
            <a:alphaModFix/>
          </a:blip>
          <a:stretch>
            <a:fillRect/>
          </a:stretch>
        </p:blipFill>
        <p:spPr>
          <a:xfrm>
            <a:off x="254170" y="3213125"/>
            <a:ext cx="1338525" cy="370675"/>
          </a:xfrm>
          <a:prstGeom prst="rect">
            <a:avLst/>
          </a:prstGeom>
          <a:noFill/>
          <a:ln>
            <a:noFill/>
          </a:ln>
        </p:spPr>
      </p:pic>
      <p:pic>
        <p:nvPicPr>
          <p:cNvPr id="274" name="Google Shape;274;p31"/>
          <p:cNvPicPr preferRelativeResize="0"/>
          <p:nvPr/>
        </p:nvPicPr>
        <p:blipFill>
          <a:blip r:embed="rId5">
            <a:alphaModFix/>
          </a:blip>
          <a:stretch>
            <a:fillRect/>
          </a:stretch>
        </p:blipFill>
        <p:spPr>
          <a:xfrm>
            <a:off x="1698865" y="3240812"/>
            <a:ext cx="945900" cy="315300"/>
          </a:xfrm>
          <a:prstGeom prst="rect">
            <a:avLst/>
          </a:prstGeom>
          <a:noFill/>
          <a:ln>
            <a:noFill/>
          </a:ln>
        </p:spPr>
      </p:pic>
      <p:pic>
        <p:nvPicPr>
          <p:cNvPr id="275" name="Google Shape;275;p31"/>
          <p:cNvPicPr preferRelativeResize="0"/>
          <p:nvPr/>
        </p:nvPicPr>
        <p:blipFill>
          <a:blip r:embed="rId6">
            <a:alphaModFix/>
          </a:blip>
          <a:stretch>
            <a:fillRect/>
          </a:stretch>
        </p:blipFill>
        <p:spPr>
          <a:xfrm>
            <a:off x="2750951" y="3164526"/>
            <a:ext cx="1180258" cy="370675"/>
          </a:xfrm>
          <a:prstGeom prst="rect">
            <a:avLst/>
          </a:prstGeom>
          <a:noFill/>
          <a:ln>
            <a:noFill/>
          </a:ln>
        </p:spPr>
      </p:pic>
      <p:pic>
        <p:nvPicPr>
          <p:cNvPr id="276" name="Google Shape;276;p31"/>
          <p:cNvPicPr preferRelativeResize="0"/>
          <p:nvPr/>
        </p:nvPicPr>
        <p:blipFill>
          <a:blip r:embed="rId7">
            <a:alphaModFix/>
          </a:blip>
          <a:stretch>
            <a:fillRect/>
          </a:stretch>
        </p:blipFill>
        <p:spPr>
          <a:xfrm>
            <a:off x="2182625" y="2573825"/>
            <a:ext cx="4933950" cy="409575"/>
          </a:xfrm>
          <a:prstGeom prst="rect">
            <a:avLst/>
          </a:prstGeom>
          <a:noFill/>
          <a:ln>
            <a:noFill/>
          </a:ln>
        </p:spPr>
      </p:pic>
      <p:pic>
        <p:nvPicPr>
          <p:cNvPr id="277" name="Google Shape;277;p31"/>
          <p:cNvPicPr preferRelativeResize="0"/>
          <p:nvPr/>
        </p:nvPicPr>
        <p:blipFill>
          <a:blip r:embed="rId8">
            <a:alphaModFix/>
          </a:blip>
          <a:stretch>
            <a:fillRect/>
          </a:stretch>
        </p:blipFill>
        <p:spPr>
          <a:xfrm>
            <a:off x="3931188" y="3583800"/>
            <a:ext cx="3476625" cy="419100"/>
          </a:xfrm>
          <a:prstGeom prst="rect">
            <a:avLst/>
          </a:prstGeom>
          <a:noFill/>
          <a:ln>
            <a:noFill/>
          </a:ln>
        </p:spPr>
      </p:pic>
      <p:pic>
        <p:nvPicPr>
          <p:cNvPr id="278" name="Google Shape;278;p31"/>
          <p:cNvPicPr preferRelativeResize="0"/>
          <p:nvPr/>
        </p:nvPicPr>
        <p:blipFill>
          <a:blip r:embed="rId9">
            <a:alphaModFix/>
          </a:blip>
          <a:stretch>
            <a:fillRect/>
          </a:stretch>
        </p:blipFill>
        <p:spPr>
          <a:xfrm>
            <a:off x="885200" y="1247738"/>
            <a:ext cx="876300" cy="904875"/>
          </a:xfrm>
          <a:prstGeom prst="rect">
            <a:avLst/>
          </a:prstGeom>
          <a:noFill/>
          <a:ln>
            <a:noFill/>
          </a:ln>
        </p:spPr>
      </p:pic>
      <p:pic>
        <p:nvPicPr>
          <p:cNvPr id="279" name="Google Shape;279;p31"/>
          <p:cNvPicPr preferRelativeResize="0"/>
          <p:nvPr/>
        </p:nvPicPr>
        <p:blipFill>
          <a:blip r:embed="rId10">
            <a:alphaModFix/>
          </a:blip>
          <a:stretch>
            <a:fillRect/>
          </a:stretch>
        </p:blipFill>
        <p:spPr>
          <a:xfrm>
            <a:off x="1851075" y="1247749"/>
            <a:ext cx="720386" cy="904875"/>
          </a:xfrm>
          <a:prstGeom prst="rect">
            <a:avLst/>
          </a:prstGeom>
          <a:noFill/>
          <a:ln>
            <a:noFill/>
          </a:ln>
        </p:spPr>
      </p:pic>
      <p:pic>
        <p:nvPicPr>
          <p:cNvPr id="280" name="Google Shape;280;p31"/>
          <p:cNvPicPr preferRelativeResize="0"/>
          <p:nvPr/>
        </p:nvPicPr>
        <p:blipFill>
          <a:blip r:embed="rId11">
            <a:alphaModFix/>
          </a:blip>
          <a:stretch>
            <a:fillRect/>
          </a:stretch>
        </p:blipFill>
        <p:spPr>
          <a:xfrm>
            <a:off x="2633437" y="1277750"/>
            <a:ext cx="720375" cy="844884"/>
          </a:xfrm>
          <a:prstGeom prst="rect">
            <a:avLst/>
          </a:prstGeom>
          <a:noFill/>
          <a:ln>
            <a:noFill/>
          </a:ln>
        </p:spPr>
      </p:pic>
      <p:pic>
        <p:nvPicPr>
          <p:cNvPr id="281" name="Google Shape;281;p31"/>
          <p:cNvPicPr preferRelativeResize="0"/>
          <p:nvPr/>
        </p:nvPicPr>
        <p:blipFill>
          <a:blip r:embed="rId12">
            <a:alphaModFix/>
          </a:blip>
          <a:stretch>
            <a:fillRect/>
          </a:stretch>
        </p:blipFill>
        <p:spPr>
          <a:xfrm>
            <a:off x="3489450" y="1059025"/>
            <a:ext cx="847725" cy="914390"/>
          </a:xfrm>
          <a:prstGeom prst="rect">
            <a:avLst/>
          </a:prstGeom>
          <a:noFill/>
          <a:ln>
            <a:noFill/>
          </a:ln>
        </p:spPr>
      </p:pic>
      <p:pic>
        <p:nvPicPr>
          <p:cNvPr id="282" name="Google Shape;282;p31"/>
          <p:cNvPicPr preferRelativeResize="0"/>
          <p:nvPr/>
        </p:nvPicPr>
        <p:blipFill>
          <a:blip r:embed="rId13">
            <a:alphaModFix/>
          </a:blip>
          <a:stretch>
            <a:fillRect/>
          </a:stretch>
        </p:blipFill>
        <p:spPr>
          <a:xfrm>
            <a:off x="4491613" y="1113263"/>
            <a:ext cx="847725" cy="933450"/>
          </a:xfrm>
          <a:prstGeom prst="rect">
            <a:avLst/>
          </a:prstGeom>
          <a:noFill/>
          <a:ln>
            <a:noFill/>
          </a:ln>
        </p:spPr>
      </p:pic>
      <p:pic>
        <p:nvPicPr>
          <p:cNvPr id="283" name="Google Shape;283;p31"/>
          <p:cNvPicPr preferRelativeResize="0"/>
          <p:nvPr/>
        </p:nvPicPr>
        <p:blipFill>
          <a:blip r:embed="rId14">
            <a:alphaModFix/>
          </a:blip>
          <a:stretch>
            <a:fillRect/>
          </a:stretch>
        </p:blipFill>
        <p:spPr>
          <a:xfrm>
            <a:off x="5546313" y="1170413"/>
            <a:ext cx="828675" cy="876300"/>
          </a:xfrm>
          <a:prstGeom prst="rect">
            <a:avLst/>
          </a:prstGeom>
          <a:noFill/>
          <a:ln>
            <a:noFill/>
          </a:ln>
        </p:spPr>
      </p:pic>
      <p:pic>
        <p:nvPicPr>
          <p:cNvPr id="284" name="Google Shape;284;p31"/>
          <p:cNvPicPr preferRelativeResize="0"/>
          <p:nvPr/>
        </p:nvPicPr>
        <p:blipFill>
          <a:blip r:embed="rId15">
            <a:alphaModFix/>
          </a:blip>
          <a:stretch>
            <a:fillRect/>
          </a:stretch>
        </p:blipFill>
        <p:spPr>
          <a:xfrm>
            <a:off x="6477175" y="1101875"/>
            <a:ext cx="781050" cy="828675"/>
          </a:xfrm>
          <a:prstGeom prst="rect">
            <a:avLst/>
          </a:prstGeom>
          <a:noFill/>
          <a:ln>
            <a:noFill/>
          </a:ln>
        </p:spPr>
      </p:pic>
      <p:sp>
        <p:nvSpPr>
          <p:cNvPr id="285" name="Google Shape;285;p31"/>
          <p:cNvSpPr/>
          <p:nvPr/>
        </p:nvSpPr>
        <p:spPr>
          <a:xfrm>
            <a:off x="254175" y="2152625"/>
            <a:ext cx="315300" cy="315300"/>
          </a:xfrm>
          <a:prstGeom prst="ellipse">
            <a:avLst/>
          </a:prstGeom>
          <a:solidFill>
            <a:srgbClr val="434343"/>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6" name="Google Shape;286;p31"/>
          <p:cNvSpPr/>
          <p:nvPr/>
        </p:nvSpPr>
        <p:spPr>
          <a:xfrm>
            <a:off x="8500375" y="2152625"/>
            <a:ext cx="315300" cy="315300"/>
          </a:xfrm>
          <a:prstGeom prst="ellipse">
            <a:avLst/>
          </a:prstGeom>
          <a:solidFill>
            <a:srgbClr val="434343"/>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7" name="Google Shape;287;p31"/>
          <p:cNvSpPr txBox="1"/>
          <p:nvPr/>
        </p:nvSpPr>
        <p:spPr>
          <a:xfrm>
            <a:off x="-251125" y="1602900"/>
            <a:ext cx="1338600" cy="615600"/>
          </a:xfrm>
          <a:prstGeom prst="rect">
            <a:avLst/>
          </a:prstGeom>
          <a:noFill/>
          <a:ln>
            <a:noFill/>
          </a:ln>
        </p:spPr>
        <p:txBody>
          <a:bodyPr spcFirstLastPara="1" wrap="square" lIns="91425" tIns="91425" rIns="91425" bIns="91425" anchor="t" anchorCtr="0">
            <a:spAutoFit/>
          </a:bodyPr>
          <a:lstStyle/>
          <a:p>
            <a:pPr marL="0" lvl="0" indent="0" algn="ctr" rtl="0">
              <a:spcBef>
                <a:spcPts val="0"/>
              </a:spcBef>
              <a:spcAft>
                <a:spcPts val="0"/>
              </a:spcAft>
              <a:buNone/>
            </a:pPr>
            <a:r>
              <a:rPr lang="en-GB"/>
              <a:t>15,000 </a:t>
            </a:r>
            <a:endParaRPr/>
          </a:p>
          <a:p>
            <a:pPr marL="0" lvl="0" indent="0" algn="ctr" rtl="0">
              <a:spcBef>
                <a:spcPts val="0"/>
              </a:spcBef>
              <a:spcAft>
                <a:spcPts val="0"/>
              </a:spcAft>
              <a:buNone/>
            </a:pPr>
            <a:r>
              <a:rPr lang="en-GB"/>
              <a:t>BCE</a:t>
            </a:r>
            <a:endParaRPr/>
          </a:p>
        </p:txBody>
      </p:sp>
      <p:sp>
        <p:nvSpPr>
          <p:cNvPr id="288" name="Google Shape;288;p31"/>
          <p:cNvSpPr txBox="1"/>
          <p:nvPr/>
        </p:nvSpPr>
        <p:spPr>
          <a:xfrm>
            <a:off x="7988725" y="1596050"/>
            <a:ext cx="1338600" cy="615600"/>
          </a:xfrm>
          <a:prstGeom prst="rect">
            <a:avLst/>
          </a:prstGeom>
          <a:noFill/>
          <a:ln>
            <a:noFill/>
          </a:ln>
        </p:spPr>
        <p:txBody>
          <a:bodyPr spcFirstLastPara="1" wrap="square" lIns="91425" tIns="91425" rIns="91425" bIns="91425" anchor="t" anchorCtr="0">
            <a:spAutoFit/>
          </a:bodyPr>
          <a:lstStyle/>
          <a:p>
            <a:pPr marL="0" lvl="0" indent="0" algn="ctr" rtl="0">
              <a:spcBef>
                <a:spcPts val="0"/>
              </a:spcBef>
              <a:spcAft>
                <a:spcPts val="0"/>
              </a:spcAft>
              <a:buNone/>
            </a:pPr>
            <a:r>
              <a:rPr lang="en-GB"/>
              <a:t>2021</a:t>
            </a:r>
            <a:endParaRPr/>
          </a:p>
          <a:p>
            <a:pPr marL="0" lvl="0" indent="0" algn="ctr" rtl="0">
              <a:spcBef>
                <a:spcPts val="0"/>
              </a:spcBef>
              <a:spcAft>
                <a:spcPts val="0"/>
              </a:spcAft>
              <a:buNone/>
            </a:pPr>
            <a:r>
              <a:rPr lang="en-GB"/>
              <a:t>CE</a:t>
            </a:r>
            <a:endParaRPr/>
          </a:p>
        </p:txBody>
      </p:sp>
      <p:sp>
        <p:nvSpPr>
          <p:cNvPr id="289" name="Google Shape;289;p31"/>
          <p:cNvSpPr txBox="1"/>
          <p:nvPr/>
        </p:nvSpPr>
        <p:spPr>
          <a:xfrm>
            <a:off x="6477175" y="1826375"/>
            <a:ext cx="1338600" cy="400200"/>
          </a:xfrm>
          <a:prstGeom prst="rect">
            <a:avLst/>
          </a:prstGeom>
          <a:noFill/>
          <a:ln>
            <a:noFill/>
          </a:ln>
        </p:spPr>
        <p:txBody>
          <a:bodyPr spcFirstLastPara="1" wrap="square" lIns="91425" tIns="91425" rIns="91425" bIns="91425" anchor="t" anchorCtr="0">
            <a:spAutoFit/>
          </a:bodyPr>
          <a:lstStyle/>
          <a:p>
            <a:pPr marL="0" lvl="0" indent="0" algn="ctr" rtl="0">
              <a:spcBef>
                <a:spcPts val="0"/>
              </a:spcBef>
              <a:spcAft>
                <a:spcPts val="0"/>
              </a:spcAft>
              <a:buNone/>
            </a:pPr>
            <a:r>
              <a:rPr lang="en-GB"/>
              <a:t>0</a:t>
            </a:r>
            <a:endParaRP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293"/>
        <p:cNvGrpSpPr/>
        <p:nvPr/>
      </p:nvGrpSpPr>
      <p:grpSpPr>
        <a:xfrm>
          <a:off x="0" y="0"/>
          <a:ext cx="0" cy="0"/>
          <a:chOff x="0" y="0"/>
          <a:chExt cx="0" cy="0"/>
        </a:xfrm>
      </p:grpSpPr>
      <p:sp>
        <p:nvSpPr>
          <p:cNvPr id="294" name="Google Shape;294;p32"/>
          <p:cNvSpPr txBox="1">
            <a:spLocks noGrp="1"/>
          </p:cNvSpPr>
          <p:nvPr>
            <p:ph type="title"/>
          </p:nvPr>
        </p:nvSpPr>
        <p:spPr>
          <a:xfrm>
            <a:off x="0" y="0"/>
            <a:ext cx="9144000" cy="4695300"/>
          </a:xfrm>
          <a:prstGeom prst="rect">
            <a:avLst/>
          </a:prstGeom>
        </p:spPr>
        <p:txBody>
          <a:bodyPr spcFirstLastPara="1" wrap="square" lIns="91425" tIns="91425" rIns="91425" bIns="91425" anchor="t" anchorCtr="0">
            <a:normAutofit/>
          </a:bodyPr>
          <a:lstStyle/>
          <a:p>
            <a:pPr marL="457200" lvl="0" indent="-400050" algn="ctr" rtl="0">
              <a:spcBef>
                <a:spcPts val="0"/>
              </a:spcBef>
              <a:spcAft>
                <a:spcPts val="0"/>
              </a:spcAft>
              <a:buSzPts val="2700"/>
              <a:buAutoNum type="arabicPeriod"/>
            </a:pPr>
            <a:r>
              <a:rPr lang="en-GB" sz="2700" b="1" u="sng"/>
              <a:t>Place these time periods on the timeline</a:t>
            </a:r>
            <a:endParaRPr/>
          </a:p>
          <a:p>
            <a:pPr marL="0" lvl="0" indent="0" algn="l" rtl="0">
              <a:spcBef>
                <a:spcPts val="0"/>
              </a:spcBef>
              <a:spcAft>
                <a:spcPts val="0"/>
              </a:spcAft>
              <a:buNone/>
            </a:pPr>
            <a:endParaRPr/>
          </a:p>
          <a:p>
            <a:pPr marL="0" lvl="0" indent="0" algn="l" rtl="0">
              <a:spcBef>
                <a:spcPts val="0"/>
              </a:spcBef>
              <a:spcAft>
                <a:spcPts val="0"/>
              </a:spcAft>
              <a:buNone/>
            </a:pPr>
            <a:endParaRPr/>
          </a:p>
        </p:txBody>
      </p:sp>
      <p:cxnSp>
        <p:nvCxnSpPr>
          <p:cNvPr id="295" name="Google Shape;295;p32"/>
          <p:cNvCxnSpPr/>
          <p:nvPr/>
        </p:nvCxnSpPr>
        <p:spPr>
          <a:xfrm>
            <a:off x="363575" y="2304125"/>
            <a:ext cx="8267400" cy="12300"/>
          </a:xfrm>
          <a:prstGeom prst="straightConnector1">
            <a:avLst/>
          </a:prstGeom>
          <a:noFill/>
          <a:ln w="76200" cap="flat" cmpd="sng">
            <a:solidFill>
              <a:schemeClr val="dk2"/>
            </a:solidFill>
            <a:prstDash val="solid"/>
            <a:round/>
            <a:headEnd type="none" w="med" len="med"/>
            <a:tailEnd type="none" w="med" len="med"/>
          </a:ln>
        </p:spPr>
      </p:cxnSp>
      <p:sp>
        <p:nvSpPr>
          <p:cNvPr id="296" name="Google Shape;296;p32"/>
          <p:cNvSpPr/>
          <p:nvPr/>
        </p:nvSpPr>
        <p:spPr>
          <a:xfrm>
            <a:off x="6988825" y="2152625"/>
            <a:ext cx="315300" cy="315300"/>
          </a:xfrm>
          <a:prstGeom prst="ellipse">
            <a:avLst/>
          </a:prstGeom>
          <a:solidFill>
            <a:srgbClr val="434343"/>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pic>
        <p:nvPicPr>
          <p:cNvPr id="297" name="Google Shape;297;p32"/>
          <p:cNvPicPr preferRelativeResize="0"/>
          <p:nvPr/>
        </p:nvPicPr>
        <p:blipFill>
          <a:blip r:embed="rId3">
            <a:alphaModFix/>
          </a:blip>
          <a:stretch>
            <a:fillRect/>
          </a:stretch>
        </p:blipFill>
        <p:spPr>
          <a:xfrm>
            <a:off x="492988" y="822838"/>
            <a:ext cx="6162675" cy="847725"/>
          </a:xfrm>
          <a:prstGeom prst="rect">
            <a:avLst/>
          </a:prstGeom>
          <a:noFill/>
          <a:ln>
            <a:noFill/>
          </a:ln>
        </p:spPr>
      </p:pic>
      <p:pic>
        <p:nvPicPr>
          <p:cNvPr id="298" name="Google Shape;298;p32"/>
          <p:cNvPicPr preferRelativeResize="0"/>
          <p:nvPr/>
        </p:nvPicPr>
        <p:blipFill>
          <a:blip r:embed="rId4">
            <a:alphaModFix/>
          </a:blip>
          <a:stretch>
            <a:fillRect/>
          </a:stretch>
        </p:blipFill>
        <p:spPr>
          <a:xfrm>
            <a:off x="680595" y="1802013"/>
            <a:ext cx="1338525" cy="370675"/>
          </a:xfrm>
          <a:prstGeom prst="rect">
            <a:avLst/>
          </a:prstGeom>
          <a:noFill/>
          <a:ln>
            <a:noFill/>
          </a:ln>
        </p:spPr>
      </p:pic>
      <p:pic>
        <p:nvPicPr>
          <p:cNvPr id="299" name="Google Shape;299;p32"/>
          <p:cNvPicPr preferRelativeResize="0"/>
          <p:nvPr/>
        </p:nvPicPr>
        <p:blipFill>
          <a:blip r:embed="rId5">
            <a:alphaModFix/>
          </a:blip>
          <a:stretch>
            <a:fillRect/>
          </a:stretch>
        </p:blipFill>
        <p:spPr>
          <a:xfrm>
            <a:off x="1965365" y="1774312"/>
            <a:ext cx="945900" cy="315300"/>
          </a:xfrm>
          <a:prstGeom prst="rect">
            <a:avLst/>
          </a:prstGeom>
          <a:noFill/>
          <a:ln>
            <a:noFill/>
          </a:ln>
        </p:spPr>
      </p:pic>
      <p:pic>
        <p:nvPicPr>
          <p:cNvPr id="300" name="Google Shape;300;p32"/>
          <p:cNvPicPr preferRelativeResize="0"/>
          <p:nvPr/>
        </p:nvPicPr>
        <p:blipFill>
          <a:blip r:embed="rId6">
            <a:alphaModFix/>
          </a:blip>
          <a:stretch>
            <a:fillRect/>
          </a:stretch>
        </p:blipFill>
        <p:spPr>
          <a:xfrm>
            <a:off x="2880451" y="1802013"/>
            <a:ext cx="1180258" cy="370675"/>
          </a:xfrm>
          <a:prstGeom prst="rect">
            <a:avLst/>
          </a:prstGeom>
          <a:noFill/>
          <a:ln>
            <a:noFill/>
          </a:ln>
        </p:spPr>
      </p:pic>
      <p:pic>
        <p:nvPicPr>
          <p:cNvPr id="301" name="Google Shape;301;p32"/>
          <p:cNvPicPr preferRelativeResize="0"/>
          <p:nvPr/>
        </p:nvPicPr>
        <p:blipFill>
          <a:blip r:embed="rId7">
            <a:alphaModFix/>
          </a:blip>
          <a:stretch>
            <a:fillRect/>
          </a:stretch>
        </p:blipFill>
        <p:spPr>
          <a:xfrm>
            <a:off x="254163" y="2530925"/>
            <a:ext cx="3476625" cy="419100"/>
          </a:xfrm>
          <a:prstGeom prst="rect">
            <a:avLst/>
          </a:prstGeom>
          <a:noFill/>
          <a:ln>
            <a:noFill/>
          </a:ln>
        </p:spPr>
      </p:pic>
      <p:sp>
        <p:nvSpPr>
          <p:cNvPr id="302" name="Google Shape;302;p32"/>
          <p:cNvSpPr/>
          <p:nvPr/>
        </p:nvSpPr>
        <p:spPr>
          <a:xfrm>
            <a:off x="254175" y="2152625"/>
            <a:ext cx="315300" cy="315300"/>
          </a:xfrm>
          <a:prstGeom prst="ellipse">
            <a:avLst/>
          </a:prstGeom>
          <a:solidFill>
            <a:srgbClr val="434343"/>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3" name="Google Shape;303;p32"/>
          <p:cNvSpPr/>
          <p:nvPr/>
        </p:nvSpPr>
        <p:spPr>
          <a:xfrm>
            <a:off x="8500375" y="2152625"/>
            <a:ext cx="315300" cy="315300"/>
          </a:xfrm>
          <a:prstGeom prst="ellipse">
            <a:avLst/>
          </a:prstGeom>
          <a:solidFill>
            <a:srgbClr val="434343"/>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4" name="Google Shape;304;p32"/>
          <p:cNvSpPr txBox="1"/>
          <p:nvPr/>
        </p:nvSpPr>
        <p:spPr>
          <a:xfrm>
            <a:off x="-251125" y="1602900"/>
            <a:ext cx="1338600" cy="615600"/>
          </a:xfrm>
          <a:prstGeom prst="rect">
            <a:avLst/>
          </a:prstGeom>
          <a:noFill/>
          <a:ln>
            <a:noFill/>
          </a:ln>
        </p:spPr>
        <p:txBody>
          <a:bodyPr spcFirstLastPara="1" wrap="square" lIns="91425" tIns="91425" rIns="91425" bIns="91425" anchor="t" anchorCtr="0">
            <a:spAutoFit/>
          </a:bodyPr>
          <a:lstStyle/>
          <a:p>
            <a:pPr marL="0" lvl="0" indent="0" algn="ctr" rtl="0">
              <a:spcBef>
                <a:spcPts val="0"/>
              </a:spcBef>
              <a:spcAft>
                <a:spcPts val="0"/>
              </a:spcAft>
              <a:buNone/>
            </a:pPr>
            <a:r>
              <a:rPr lang="en-GB"/>
              <a:t>15,000 </a:t>
            </a:r>
            <a:endParaRPr/>
          </a:p>
          <a:p>
            <a:pPr marL="0" lvl="0" indent="0" algn="ctr" rtl="0">
              <a:spcBef>
                <a:spcPts val="0"/>
              </a:spcBef>
              <a:spcAft>
                <a:spcPts val="0"/>
              </a:spcAft>
              <a:buNone/>
            </a:pPr>
            <a:r>
              <a:rPr lang="en-GB"/>
              <a:t>BCE</a:t>
            </a:r>
            <a:endParaRPr/>
          </a:p>
        </p:txBody>
      </p:sp>
      <p:sp>
        <p:nvSpPr>
          <p:cNvPr id="305" name="Google Shape;305;p32"/>
          <p:cNvSpPr txBox="1"/>
          <p:nvPr/>
        </p:nvSpPr>
        <p:spPr>
          <a:xfrm>
            <a:off x="7988725" y="1596050"/>
            <a:ext cx="1338600" cy="615600"/>
          </a:xfrm>
          <a:prstGeom prst="rect">
            <a:avLst/>
          </a:prstGeom>
          <a:noFill/>
          <a:ln>
            <a:noFill/>
          </a:ln>
        </p:spPr>
        <p:txBody>
          <a:bodyPr spcFirstLastPara="1" wrap="square" lIns="91425" tIns="91425" rIns="91425" bIns="91425" anchor="t" anchorCtr="0">
            <a:spAutoFit/>
          </a:bodyPr>
          <a:lstStyle/>
          <a:p>
            <a:pPr marL="0" lvl="0" indent="0" algn="ctr" rtl="0">
              <a:spcBef>
                <a:spcPts val="0"/>
              </a:spcBef>
              <a:spcAft>
                <a:spcPts val="0"/>
              </a:spcAft>
              <a:buNone/>
            </a:pPr>
            <a:r>
              <a:rPr lang="en-GB"/>
              <a:t>2021</a:t>
            </a:r>
            <a:endParaRPr/>
          </a:p>
          <a:p>
            <a:pPr marL="0" lvl="0" indent="0" algn="ctr" rtl="0">
              <a:spcBef>
                <a:spcPts val="0"/>
              </a:spcBef>
              <a:spcAft>
                <a:spcPts val="0"/>
              </a:spcAft>
              <a:buNone/>
            </a:pPr>
            <a:r>
              <a:rPr lang="en-GB"/>
              <a:t>CE</a:t>
            </a:r>
            <a:endParaRPr/>
          </a:p>
        </p:txBody>
      </p:sp>
      <p:sp>
        <p:nvSpPr>
          <p:cNvPr id="306" name="Google Shape;306;p32"/>
          <p:cNvSpPr txBox="1"/>
          <p:nvPr/>
        </p:nvSpPr>
        <p:spPr>
          <a:xfrm>
            <a:off x="6477175" y="1826375"/>
            <a:ext cx="1338600" cy="400200"/>
          </a:xfrm>
          <a:prstGeom prst="rect">
            <a:avLst/>
          </a:prstGeom>
          <a:noFill/>
          <a:ln>
            <a:noFill/>
          </a:ln>
        </p:spPr>
        <p:txBody>
          <a:bodyPr spcFirstLastPara="1" wrap="square" lIns="91425" tIns="91425" rIns="91425" bIns="91425" anchor="t" anchorCtr="0">
            <a:spAutoFit/>
          </a:bodyPr>
          <a:lstStyle/>
          <a:p>
            <a:pPr marL="0" lvl="0" indent="0" algn="ctr" rtl="0">
              <a:spcBef>
                <a:spcPts val="0"/>
              </a:spcBef>
              <a:spcAft>
                <a:spcPts val="0"/>
              </a:spcAft>
              <a:buNone/>
            </a:pPr>
            <a:r>
              <a:rPr lang="en-GB"/>
              <a:t>0</a:t>
            </a:r>
            <a:endParaRPr/>
          </a:p>
        </p:txBody>
      </p:sp>
      <p:pic>
        <p:nvPicPr>
          <p:cNvPr id="307" name="Google Shape;307;p32"/>
          <p:cNvPicPr preferRelativeResize="0"/>
          <p:nvPr/>
        </p:nvPicPr>
        <p:blipFill>
          <a:blip r:embed="rId8">
            <a:alphaModFix/>
          </a:blip>
          <a:stretch>
            <a:fillRect/>
          </a:stretch>
        </p:blipFill>
        <p:spPr>
          <a:xfrm>
            <a:off x="2584725" y="2831225"/>
            <a:ext cx="4933950" cy="409575"/>
          </a:xfrm>
          <a:prstGeom prst="rect">
            <a:avLst/>
          </a:prstGeom>
          <a:noFill/>
          <a:ln>
            <a:noFill/>
          </a:ln>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311"/>
        <p:cNvGrpSpPr/>
        <p:nvPr/>
      </p:nvGrpSpPr>
      <p:grpSpPr>
        <a:xfrm>
          <a:off x="0" y="0"/>
          <a:ext cx="0" cy="0"/>
          <a:chOff x="0" y="0"/>
          <a:chExt cx="0" cy="0"/>
        </a:xfrm>
      </p:grpSpPr>
      <p:sp>
        <p:nvSpPr>
          <p:cNvPr id="312" name="Google Shape;312;p33"/>
          <p:cNvSpPr txBox="1">
            <a:spLocks noGrp="1"/>
          </p:cNvSpPr>
          <p:nvPr>
            <p:ph type="title"/>
          </p:nvPr>
        </p:nvSpPr>
        <p:spPr>
          <a:xfrm>
            <a:off x="0" y="0"/>
            <a:ext cx="9144000" cy="4695300"/>
          </a:xfrm>
          <a:prstGeom prst="rect">
            <a:avLst/>
          </a:prstGeom>
        </p:spPr>
        <p:txBody>
          <a:bodyPr spcFirstLastPara="1" wrap="square" lIns="91425" tIns="91425" rIns="91425" bIns="91425" anchor="t" anchorCtr="0">
            <a:normAutofit/>
          </a:bodyPr>
          <a:lstStyle/>
          <a:p>
            <a:pPr marL="0" lvl="0" indent="0" algn="ctr" rtl="0">
              <a:spcBef>
                <a:spcPts val="0"/>
              </a:spcBef>
              <a:spcAft>
                <a:spcPts val="0"/>
              </a:spcAft>
              <a:buNone/>
            </a:pPr>
            <a:r>
              <a:rPr lang="en-GB" sz="2400" b="1" u="sng"/>
              <a:t>2. Place these events in Chronological order on the timeline</a:t>
            </a:r>
            <a:endParaRPr sz="2500"/>
          </a:p>
          <a:p>
            <a:pPr marL="0" lvl="0" indent="0" algn="l" rtl="0">
              <a:spcBef>
                <a:spcPts val="0"/>
              </a:spcBef>
              <a:spcAft>
                <a:spcPts val="0"/>
              </a:spcAft>
              <a:buNone/>
            </a:pPr>
            <a:endParaRPr/>
          </a:p>
          <a:p>
            <a:pPr marL="0" lvl="0" indent="0" algn="l" rtl="0">
              <a:spcBef>
                <a:spcPts val="0"/>
              </a:spcBef>
              <a:spcAft>
                <a:spcPts val="0"/>
              </a:spcAft>
              <a:buNone/>
            </a:pPr>
            <a:endParaRPr/>
          </a:p>
        </p:txBody>
      </p:sp>
      <p:cxnSp>
        <p:nvCxnSpPr>
          <p:cNvPr id="313" name="Google Shape;313;p33"/>
          <p:cNvCxnSpPr/>
          <p:nvPr/>
        </p:nvCxnSpPr>
        <p:spPr>
          <a:xfrm>
            <a:off x="363575" y="2304125"/>
            <a:ext cx="8267400" cy="12300"/>
          </a:xfrm>
          <a:prstGeom prst="straightConnector1">
            <a:avLst/>
          </a:prstGeom>
          <a:noFill/>
          <a:ln w="76200" cap="flat" cmpd="sng">
            <a:solidFill>
              <a:schemeClr val="dk2"/>
            </a:solidFill>
            <a:prstDash val="solid"/>
            <a:round/>
            <a:headEnd type="none" w="med" len="med"/>
            <a:tailEnd type="none" w="med" len="med"/>
          </a:ln>
        </p:spPr>
      </p:cxnSp>
      <p:sp>
        <p:nvSpPr>
          <p:cNvPr id="314" name="Google Shape;314;p33"/>
          <p:cNvSpPr/>
          <p:nvPr/>
        </p:nvSpPr>
        <p:spPr>
          <a:xfrm>
            <a:off x="6988825" y="2152625"/>
            <a:ext cx="315300" cy="315300"/>
          </a:xfrm>
          <a:prstGeom prst="ellipse">
            <a:avLst/>
          </a:prstGeom>
          <a:solidFill>
            <a:srgbClr val="434343"/>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pic>
        <p:nvPicPr>
          <p:cNvPr id="315" name="Google Shape;315;p33"/>
          <p:cNvPicPr preferRelativeResize="0"/>
          <p:nvPr/>
        </p:nvPicPr>
        <p:blipFill>
          <a:blip r:embed="rId3">
            <a:alphaModFix/>
          </a:blip>
          <a:stretch>
            <a:fillRect/>
          </a:stretch>
        </p:blipFill>
        <p:spPr>
          <a:xfrm>
            <a:off x="363575" y="612388"/>
            <a:ext cx="876300" cy="904875"/>
          </a:xfrm>
          <a:prstGeom prst="rect">
            <a:avLst/>
          </a:prstGeom>
          <a:noFill/>
          <a:ln>
            <a:noFill/>
          </a:ln>
        </p:spPr>
      </p:pic>
      <p:pic>
        <p:nvPicPr>
          <p:cNvPr id="316" name="Google Shape;316;p33"/>
          <p:cNvPicPr preferRelativeResize="0"/>
          <p:nvPr/>
        </p:nvPicPr>
        <p:blipFill>
          <a:blip r:embed="rId4">
            <a:alphaModFix/>
          </a:blip>
          <a:stretch>
            <a:fillRect/>
          </a:stretch>
        </p:blipFill>
        <p:spPr>
          <a:xfrm>
            <a:off x="1481925" y="676874"/>
            <a:ext cx="720386" cy="904875"/>
          </a:xfrm>
          <a:prstGeom prst="rect">
            <a:avLst/>
          </a:prstGeom>
          <a:noFill/>
          <a:ln>
            <a:noFill/>
          </a:ln>
        </p:spPr>
      </p:pic>
      <p:pic>
        <p:nvPicPr>
          <p:cNvPr id="317" name="Google Shape;317;p33"/>
          <p:cNvPicPr preferRelativeResize="0"/>
          <p:nvPr/>
        </p:nvPicPr>
        <p:blipFill>
          <a:blip r:embed="rId5">
            <a:alphaModFix/>
          </a:blip>
          <a:stretch>
            <a:fillRect/>
          </a:stretch>
        </p:blipFill>
        <p:spPr>
          <a:xfrm>
            <a:off x="2444350" y="676875"/>
            <a:ext cx="720375" cy="844884"/>
          </a:xfrm>
          <a:prstGeom prst="rect">
            <a:avLst/>
          </a:prstGeom>
          <a:noFill/>
          <a:ln>
            <a:noFill/>
          </a:ln>
        </p:spPr>
      </p:pic>
      <p:pic>
        <p:nvPicPr>
          <p:cNvPr id="318" name="Google Shape;318;p33"/>
          <p:cNvPicPr preferRelativeResize="0"/>
          <p:nvPr/>
        </p:nvPicPr>
        <p:blipFill>
          <a:blip r:embed="rId6">
            <a:alphaModFix/>
          </a:blip>
          <a:stretch>
            <a:fillRect/>
          </a:stretch>
        </p:blipFill>
        <p:spPr>
          <a:xfrm>
            <a:off x="3335050" y="642125"/>
            <a:ext cx="847725" cy="914390"/>
          </a:xfrm>
          <a:prstGeom prst="rect">
            <a:avLst/>
          </a:prstGeom>
          <a:noFill/>
          <a:ln>
            <a:noFill/>
          </a:ln>
        </p:spPr>
      </p:pic>
      <p:pic>
        <p:nvPicPr>
          <p:cNvPr id="319" name="Google Shape;319;p33"/>
          <p:cNvPicPr preferRelativeResize="0"/>
          <p:nvPr/>
        </p:nvPicPr>
        <p:blipFill>
          <a:blip r:embed="rId7">
            <a:alphaModFix/>
          </a:blip>
          <a:stretch>
            <a:fillRect/>
          </a:stretch>
        </p:blipFill>
        <p:spPr>
          <a:xfrm>
            <a:off x="4225738" y="662588"/>
            <a:ext cx="847725" cy="933450"/>
          </a:xfrm>
          <a:prstGeom prst="rect">
            <a:avLst/>
          </a:prstGeom>
          <a:noFill/>
          <a:ln>
            <a:noFill/>
          </a:ln>
        </p:spPr>
      </p:pic>
      <p:pic>
        <p:nvPicPr>
          <p:cNvPr id="320" name="Google Shape;320;p33"/>
          <p:cNvPicPr preferRelativeResize="0"/>
          <p:nvPr/>
        </p:nvPicPr>
        <p:blipFill>
          <a:blip r:embed="rId8">
            <a:alphaModFix/>
          </a:blip>
          <a:stretch>
            <a:fillRect/>
          </a:stretch>
        </p:blipFill>
        <p:spPr>
          <a:xfrm>
            <a:off x="5255163" y="661163"/>
            <a:ext cx="828675" cy="876300"/>
          </a:xfrm>
          <a:prstGeom prst="rect">
            <a:avLst/>
          </a:prstGeom>
          <a:noFill/>
          <a:ln>
            <a:noFill/>
          </a:ln>
        </p:spPr>
      </p:pic>
      <p:pic>
        <p:nvPicPr>
          <p:cNvPr id="321" name="Google Shape;321;p33"/>
          <p:cNvPicPr preferRelativeResize="0"/>
          <p:nvPr/>
        </p:nvPicPr>
        <p:blipFill>
          <a:blip r:embed="rId9">
            <a:alphaModFix/>
          </a:blip>
          <a:stretch>
            <a:fillRect/>
          </a:stretch>
        </p:blipFill>
        <p:spPr>
          <a:xfrm>
            <a:off x="6265550" y="650488"/>
            <a:ext cx="781050" cy="828675"/>
          </a:xfrm>
          <a:prstGeom prst="rect">
            <a:avLst/>
          </a:prstGeom>
          <a:noFill/>
          <a:ln>
            <a:noFill/>
          </a:ln>
        </p:spPr>
      </p:pic>
      <p:sp>
        <p:nvSpPr>
          <p:cNvPr id="322" name="Google Shape;322;p33"/>
          <p:cNvSpPr/>
          <p:nvPr/>
        </p:nvSpPr>
        <p:spPr>
          <a:xfrm>
            <a:off x="254175" y="2152625"/>
            <a:ext cx="315300" cy="315300"/>
          </a:xfrm>
          <a:prstGeom prst="ellipse">
            <a:avLst/>
          </a:prstGeom>
          <a:solidFill>
            <a:srgbClr val="434343"/>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3" name="Google Shape;323;p33"/>
          <p:cNvSpPr/>
          <p:nvPr/>
        </p:nvSpPr>
        <p:spPr>
          <a:xfrm>
            <a:off x="8500375" y="2152625"/>
            <a:ext cx="315300" cy="315300"/>
          </a:xfrm>
          <a:prstGeom prst="ellipse">
            <a:avLst/>
          </a:prstGeom>
          <a:solidFill>
            <a:srgbClr val="434343"/>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4" name="Google Shape;324;p33"/>
          <p:cNvSpPr txBox="1"/>
          <p:nvPr/>
        </p:nvSpPr>
        <p:spPr>
          <a:xfrm>
            <a:off x="-251125" y="1602900"/>
            <a:ext cx="1338600" cy="615600"/>
          </a:xfrm>
          <a:prstGeom prst="rect">
            <a:avLst/>
          </a:prstGeom>
          <a:noFill/>
          <a:ln>
            <a:noFill/>
          </a:ln>
        </p:spPr>
        <p:txBody>
          <a:bodyPr spcFirstLastPara="1" wrap="square" lIns="91425" tIns="91425" rIns="91425" bIns="91425" anchor="t" anchorCtr="0">
            <a:spAutoFit/>
          </a:bodyPr>
          <a:lstStyle/>
          <a:p>
            <a:pPr marL="0" lvl="0" indent="0" algn="ctr" rtl="0">
              <a:spcBef>
                <a:spcPts val="0"/>
              </a:spcBef>
              <a:spcAft>
                <a:spcPts val="0"/>
              </a:spcAft>
              <a:buNone/>
            </a:pPr>
            <a:r>
              <a:rPr lang="en-GB"/>
              <a:t>15,000 </a:t>
            </a:r>
            <a:endParaRPr/>
          </a:p>
          <a:p>
            <a:pPr marL="0" lvl="0" indent="0" algn="ctr" rtl="0">
              <a:spcBef>
                <a:spcPts val="0"/>
              </a:spcBef>
              <a:spcAft>
                <a:spcPts val="0"/>
              </a:spcAft>
              <a:buNone/>
            </a:pPr>
            <a:r>
              <a:rPr lang="en-GB"/>
              <a:t>BCE</a:t>
            </a:r>
            <a:endParaRPr/>
          </a:p>
        </p:txBody>
      </p:sp>
      <p:sp>
        <p:nvSpPr>
          <p:cNvPr id="325" name="Google Shape;325;p33"/>
          <p:cNvSpPr txBox="1"/>
          <p:nvPr/>
        </p:nvSpPr>
        <p:spPr>
          <a:xfrm>
            <a:off x="7988725" y="1596050"/>
            <a:ext cx="1338600" cy="615600"/>
          </a:xfrm>
          <a:prstGeom prst="rect">
            <a:avLst/>
          </a:prstGeom>
          <a:noFill/>
          <a:ln>
            <a:noFill/>
          </a:ln>
        </p:spPr>
        <p:txBody>
          <a:bodyPr spcFirstLastPara="1" wrap="square" lIns="91425" tIns="91425" rIns="91425" bIns="91425" anchor="t" anchorCtr="0">
            <a:spAutoFit/>
          </a:bodyPr>
          <a:lstStyle/>
          <a:p>
            <a:pPr marL="0" lvl="0" indent="0" algn="ctr" rtl="0">
              <a:spcBef>
                <a:spcPts val="0"/>
              </a:spcBef>
              <a:spcAft>
                <a:spcPts val="0"/>
              </a:spcAft>
              <a:buNone/>
            </a:pPr>
            <a:r>
              <a:rPr lang="en-GB"/>
              <a:t>2021</a:t>
            </a:r>
            <a:endParaRPr/>
          </a:p>
          <a:p>
            <a:pPr marL="0" lvl="0" indent="0" algn="ctr" rtl="0">
              <a:spcBef>
                <a:spcPts val="0"/>
              </a:spcBef>
              <a:spcAft>
                <a:spcPts val="0"/>
              </a:spcAft>
              <a:buNone/>
            </a:pPr>
            <a:r>
              <a:rPr lang="en-GB"/>
              <a:t>CE</a:t>
            </a:r>
            <a:endParaRPr/>
          </a:p>
        </p:txBody>
      </p:sp>
      <p:sp>
        <p:nvSpPr>
          <p:cNvPr id="326" name="Google Shape;326;p33"/>
          <p:cNvSpPr txBox="1"/>
          <p:nvPr/>
        </p:nvSpPr>
        <p:spPr>
          <a:xfrm>
            <a:off x="6477175" y="1826375"/>
            <a:ext cx="1338600" cy="400200"/>
          </a:xfrm>
          <a:prstGeom prst="rect">
            <a:avLst/>
          </a:prstGeom>
          <a:noFill/>
          <a:ln>
            <a:noFill/>
          </a:ln>
        </p:spPr>
        <p:txBody>
          <a:bodyPr spcFirstLastPara="1" wrap="square" lIns="91425" tIns="91425" rIns="91425" bIns="91425" anchor="t" anchorCtr="0">
            <a:spAutoFit/>
          </a:bodyPr>
          <a:lstStyle/>
          <a:p>
            <a:pPr marL="0" lvl="0" indent="0" algn="ctr" rtl="0">
              <a:spcBef>
                <a:spcPts val="0"/>
              </a:spcBef>
              <a:spcAft>
                <a:spcPts val="0"/>
              </a:spcAft>
              <a:buNone/>
            </a:pPr>
            <a:r>
              <a:rPr lang="en-GB"/>
              <a:t>0</a:t>
            </a:r>
            <a:endParaRP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330"/>
        <p:cNvGrpSpPr/>
        <p:nvPr/>
      </p:nvGrpSpPr>
      <p:grpSpPr>
        <a:xfrm>
          <a:off x="0" y="0"/>
          <a:ext cx="0" cy="0"/>
          <a:chOff x="0" y="0"/>
          <a:chExt cx="0" cy="0"/>
        </a:xfrm>
      </p:grpSpPr>
      <p:sp>
        <p:nvSpPr>
          <p:cNvPr id="331" name="Google Shape;331;p34"/>
          <p:cNvSpPr txBox="1">
            <a:spLocks noGrp="1"/>
          </p:cNvSpPr>
          <p:nvPr>
            <p:ph type="title"/>
          </p:nvPr>
        </p:nvSpPr>
        <p:spPr>
          <a:xfrm>
            <a:off x="0" y="0"/>
            <a:ext cx="9144000" cy="4695300"/>
          </a:xfrm>
          <a:prstGeom prst="rect">
            <a:avLst/>
          </a:prstGeom>
        </p:spPr>
        <p:txBody>
          <a:bodyPr spcFirstLastPara="1" wrap="square" lIns="91425" tIns="91425" rIns="91425" bIns="91425" anchor="t" anchorCtr="0">
            <a:normAutofit/>
          </a:bodyPr>
          <a:lstStyle/>
          <a:p>
            <a:pPr marL="0" lvl="0" indent="0" algn="ctr" rtl="0">
              <a:spcBef>
                <a:spcPts val="0"/>
              </a:spcBef>
              <a:spcAft>
                <a:spcPts val="0"/>
              </a:spcAft>
              <a:buNone/>
            </a:pPr>
            <a:r>
              <a:rPr lang="en-GB" sz="2700" b="1" u="sng"/>
              <a:t>3. What does this timeline tell us?</a:t>
            </a:r>
            <a:endParaRPr/>
          </a:p>
        </p:txBody>
      </p:sp>
      <p:pic>
        <p:nvPicPr>
          <p:cNvPr id="332" name="Google Shape;332;p34"/>
          <p:cNvPicPr preferRelativeResize="0"/>
          <p:nvPr/>
        </p:nvPicPr>
        <p:blipFill>
          <a:blip r:embed="rId3">
            <a:alphaModFix/>
          </a:blip>
          <a:stretch>
            <a:fillRect/>
          </a:stretch>
        </p:blipFill>
        <p:spPr>
          <a:xfrm>
            <a:off x="226600" y="1060623"/>
            <a:ext cx="6411550" cy="3344149"/>
          </a:xfrm>
          <a:prstGeom prst="rect">
            <a:avLst/>
          </a:prstGeom>
          <a:noFill/>
          <a:ln>
            <a:noFill/>
          </a:ln>
        </p:spPr>
      </p:pic>
      <p:cxnSp>
        <p:nvCxnSpPr>
          <p:cNvPr id="333" name="Google Shape;333;p34"/>
          <p:cNvCxnSpPr/>
          <p:nvPr/>
        </p:nvCxnSpPr>
        <p:spPr>
          <a:xfrm>
            <a:off x="363575" y="2304125"/>
            <a:ext cx="8267400" cy="12300"/>
          </a:xfrm>
          <a:prstGeom prst="straightConnector1">
            <a:avLst/>
          </a:prstGeom>
          <a:noFill/>
          <a:ln w="76200" cap="flat" cmpd="sng">
            <a:solidFill>
              <a:schemeClr val="dk2"/>
            </a:solidFill>
            <a:prstDash val="solid"/>
            <a:round/>
            <a:headEnd type="none" w="med" len="med"/>
            <a:tailEnd type="none" w="med" len="med"/>
          </a:ln>
        </p:spPr>
      </p:cxnSp>
      <p:sp>
        <p:nvSpPr>
          <p:cNvPr id="334" name="Google Shape;334;p34"/>
          <p:cNvSpPr/>
          <p:nvPr/>
        </p:nvSpPr>
        <p:spPr>
          <a:xfrm>
            <a:off x="6988825" y="2152625"/>
            <a:ext cx="315300" cy="315300"/>
          </a:xfrm>
          <a:prstGeom prst="ellipse">
            <a:avLst/>
          </a:prstGeom>
          <a:solidFill>
            <a:srgbClr val="434343"/>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338"/>
        <p:cNvGrpSpPr/>
        <p:nvPr/>
      </p:nvGrpSpPr>
      <p:grpSpPr>
        <a:xfrm>
          <a:off x="0" y="0"/>
          <a:ext cx="0" cy="0"/>
          <a:chOff x="0" y="0"/>
          <a:chExt cx="0" cy="0"/>
        </a:xfrm>
      </p:grpSpPr>
      <p:sp>
        <p:nvSpPr>
          <p:cNvPr id="339" name="Google Shape;339;p35"/>
          <p:cNvSpPr txBox="1">
            <a:spLocks noGrp="1"/>
          </p:cNvSpPr>
          <p:nvPr>
            <p:ph type="title"/>
          </p:nvPr>
        </p:nvSpPr>
        <p:spPr>
          <a:xfrm>
            <a:off x="0" y="0"/>
            <a:ext cx="8979300" cy="4695300"/>
          </a:xfrm>
          <a:prstGeom prst="rect">
            <a:avLst/>
          </a:prstGeom>
        </p:spPr>
        <p:txBody>
          <a:bodyPr spcFirstLastPara="1" wrap="square" lIns="91425" tIns="91425" rIns="91425" bIns="91425" anchor="t" anchorCtr="0">
            <a:normAutofit/>
          </a:bodyPr>
          <a:lstStyle/>
          <a:p>
            <a:pPr marL="0" lvl="0" indent="0" algn="ctr" rtl="0">
              <a:spcBef>
                <a:spcPts val="0"/>
              </a:spcBef>
              <a:spcAft>
                <a:spcPts val="0"/>
              </a:spcAft>
              <a:buNone/>
            </a:pPr>
            <a:endParaRPr b="1" u="sng"/>
          </a:p>
          <a:p>
            <a:pPr marL="0" lvl="0" indent="0" algn="l" rtl="0">
              <a:spcBef>
                <a:spcPts val="0"/>
              </a:spcBef>
              <a:spcAft>
                <a:spcPts val="0"/>
              </a:spcAft>
              <a:buNone/>
            </a:pPr>
            <a:endParaRPr/>
          </a:p>
          <a:p>
            <a:pPr marL="0" lvl="0" indent="0" algn="l" rtl="0">
              <a:spcBef>
                <a:spcPts val="0"/>
              </a:spcBef>
              <a:spcAft>
                <a:spcPts val="0"/>
              </a:spcAft>
              <a:buNone/>
            </a:pPr>
            <a:endParaRPr/>
          </a:p>
          <a:p>
            <a:pPr marL="0" lvl="0" indent="0" algn="ctr" rtl="0">
              <a:spcBef>
                <a:spcPts val="0"/>
              </a:spcBef>
              <a:spcAft>
                <a:spcPts val="0"/>
              </a:spcAft>
              <a:buNone/>
            </a:pPr>
            <a:r>
              <a:rPr lang="en-GB"/>
              <a:t>Why does the hunter-gatherer period and the farming period overlap?</a:t>
            </a:r>
            <a:endParaRPr/>
          </a:p>
          <a:p>
            <a:pPr marL="0" lvl="0" indent="0" algn="ctr" rtl="0">
              <a:spcBef>
                <a:spcPts val="0"/>
              </a:spcBef>
              <a:spcAft>
                <a:spcPts val="0"/>
              </a:spcAft>
              <a:buNone/>
            </a:pPr>
            <a:endParaRPr/>
          </a:p>
          <a:p>
            <a:pPr marL="0" lvl="0" indent="0" algn="l" rtl="0">
              <a:spcBef>
                <a:spcPts val="0"/>
              </a:spcBef>
              <a:spcAft>
                <a:spcPts val="0"/>
              </a:spcAft>
              <a:buNone/>
            </a:pPr>
            <a:endParaRPr/>
          </a:p>
          <a:p>
            <a:pPr marL="0" lvl="0" indent="0" algn="l" rtl="0">
              <a:spcBef>
                <a:spcPts val="0"/>
              </a:spcBef>
              <a:spcAft>
                <a:spcPts val="0"/>
              </a:spcAft>
              <a:buNone/>
            </a:pPr>
            <a:endParaRPr/>
          </a:p>
          <a:p>
            <a:pPr marL="0" lvl="0" indent="0" algn="l" rtl="0">
              <a:spcBef>
                <a:spcPts val="0"/>
              </a:spcBef>
              <a:spcAft>
                <a:spcPts val="0"/>
              </a:spcAft>
              <a:buNone/>
            </a:pPr>
            <a:endParaRPr/>
          </a:p>
          <a:p>
            <a:pPr marL="0" lvl="0" indent="0" algn="l" rtl="0">
              <a:spcBef>
                <a:spcPts val="0"/>
              </a:spcBef>
              <a:spcAft>
                <a:spcPts val="0"/>
              </a:spcAft>
              <a:buNone/>
            </a:pPr>
            <a:endParaRP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343"/>
        <p:cNvGrpSpPr/>
        <p:nvPr/>
      </p:nvGrpSpPr>
      <p:grpSpPr>
        <a:xfrm>
          <a:off x="0" y="0"/>
          <a:ext cx="0" cy="0"/>
          <a:chOff x="0" y="0"/>
          <a:chExt cx="0" cy="0"/>
        </a:xfrm>
      </p:grpSpPr>
      <p:sp>
        <p:nvSpPr>
          <p:cNvPr id="344" name="Google Shape;344;p36"/>
          <p:cNvSpPr txBox="1">
            <a:spLocks noGrp="1"/>
          </p:cNvSpPr>
          <p:nvPr>
            <p:ph type="title"/>
          </p:nvPr>
        </p:nvSpPr>
        <p:spPr>
          <a:xfrm>
            <a:off x="0" y="0"/>
            <a:ext cx="8979300" cy="4695300"/>
          </a:xfrm>
          <a:prstGeom prst="rect">
            <a:avLst/>
          </a:prstGeom>
        </p:spPr>
        <p:txBody>
          <a:bodyPr spcFirstLastPara="1" wrap="square" lIns="91425" tIns="91425" rIns="91425" bIns="91425" anchor="t" anchorCtr="0">
            <a:normAutofit/>
          </a:bodyPr>
          <a:lstStyle/>
          <a:p>
            <a:pPr marL="0" lvl="0" indent="0" algn="ctr" rtl="0">
              <a:spcBef>
                <a:spcPts val="0"/>
              </a:spcBef>
              <a:spcAft>
                <a:spcPts val="0"/>
              </a:spcAft>
              <a:buNone/>
            </a:pPr>
            <a:endParaRPr b="1" u="sng"/>
          </a:p>
          <a:p>
            <a:pPr marL="0" lvl="0" indent="0" algn="ctr" rtl="0">
              <a:spcBef>
                <a:spcPts val="0"/>
              </a:spcBef>
              <a:spcAft>
                <a:spcPts val="0"/>
              </a:spcAft>
              <a:buNone/>
            </a:pPr>
            <a:r>
              <a:rPr lang="en-GB"/>
              <a:t>Challenge : Add these events to your timeline.</a:t>
            </a:r>
            <a:endParaRPr/>
          </a:p>
          <a:p>
            <a:pPr marL="0" lvl="0" indent="0" algn="ctr" rtl="0">
              <a:spcBef>
                <a:spcPts val="0"/>
              </a:spcBef>
              <a:spcAft>
                <a:spcPts val="0"/>
              </a:spcAft>
              <a:buNone/>
            </a:pPr>
            <a:endParaRPr/>
          </a:p>
          <a:p>
            <a:pPr marL="0" lvl="0" indent="0" algn="ctr" rtl="0">
              <a:spcBef>
                <a:spcPts val="0"/>
              </a:spcBef>
              <a:spcAft>
                <a:spcPts val="0"/>
              </a:spcAft>
              <a:buNone/>
            </a:pPr>
            <a:r>
              <a:rPr lang="en-GB"/>
              <a:t>2021</a:t>
            </a:r>
            <a:endParaRPr/>
          </a:p>
          <a:p>
            <a:pPr marL="0" lvl="0" indent="0" algn="ctr" rtl="0">
              <a:spcBef>
                <a:spcPts val="0"/>
              </a:spcBef>
              <a:spcAft>
                <a:spcPts val="0"/>
              </a:spcAft>
              <a:buNone/>
            </a:pPr>
            <a:r>
              <a:rPr lang="en-GB"/>
              <a:t>0</a:t>
            </a:r>
            <a:endParaRPr/>
          </a:p>
          <a:p>
            <a:pPr marL="0" lvl="0" indent="0" algn="ctr" rtl="0">
              <a:spcBef>
                <a:spcPts val="0"/>
              </a:spcBef>
              <a:spcAft>
                <a:spcPts val="0"/>
              </a:spcAft>
              <a:buNone/>
            </a:pPr>
            <a:r>
              <a:rPr lang="en-GB"/>
              <a:t>CE, BCE</a:t>
            </a:r>
            <a:endParaRPr/>
          </a:p>
          <a:p>
            <a:pPr marL="0" lvl="0" indent="0" algn="ctr" rtl="0">
              <a:spcBef>
                <a:spcPts val="0"/>
              </a:spcBef>
              <a:spcAft>
                <a:spcPts val="0"/>
              </a:spcAft>
              <a:buNone/>
            </a:pPr>
            <a:r>
              <a:rPr lang="en-GB"/>
              <a:t>Egyptian Pyramids built 2500 BCE</a:t>
            </a:r>
            <a:endParaRPr/>
          </a:p>
          <a:p>
            <a:pPr marL="0" lvl="0" indent="0" algn="ctr" rtl="0">
              <a:spcBef>
                <a:spcPts val="0"/>
              </a:spcBef>
              <a:spcAft>
                <a:spcPts val="0"/>
              </a:spcAft>
              <a:buNone/>
            </a:pPr>
            <a:r>
              <a:rPr lang="en-GB"/>
              <a:t>Stonehenge built 3000 BCE</a:t>
            </a:r>
            <a:endParaRPr/>
          </a:p>
          <a:p>
            <a:pPr marL="0" lvl="0" indent="0" algn="ctr" rtl="0">
              <a:spcBef>
                <a:spcPts val="0"/>
              </a:spcBef>
              <a:spcAft>
                <a:spcPts val="0"/>
              </a:spcAft>
              <a:buNone/>
            </a:pPr>
            <a:endParaRPr/>
          </a:p>
          <a:p>
            <a:pPr marL="0" lvl="0" indent="0" algn="l" rtl="0">
              <a:spcBef>
                <a:spcPts val="0"/>
              </a:spcBef>
              <a:spcAft>
                <a:spcPts val="0"/>
              </a:spcAft>
              <a:buNone/>
            </a:pPr>
            <a:endParaRPr/>
          </a:p>
          <a:p>
            <a:pPr marL="0" lvl="0" indent="0" algn="l" rtl="0">
              <a:spcBef>
                <a:spcPts val="0"/>
              </a:spcBef>
              <a:spcAft>
                <a:spcPts val="0"/>
              </a:spcAft>
              <a:buNone/>
            </a:pPr>
            <a:endParaRPr/>
          </a:p>
          <a:p>
            <a:pPr marL="0" lvl="0" indent="0" algn="l" rtl="0">
              <a:spcBef>
                <a:spcPts val="0"/>
              </a:spcBef>
              <a:spcAft>
                <a:spcPts val="0"/>
              </a:spcAft>
              <a:buNone/>
            </a:pPr>
            <a:endParaRPr/>
          </a:p>
          <a:p>
            <a:pPr marL="0" lvl="0" indent="0" algn="l" rtl="0">
              <a:spcBef>
                <a:spcPts val="0"/>
              </a:spcBef>
              <a:spcAft>
                <a:spcPts val="0"/>
              </a:spcAft>
              <a:buNone/>
            </a:pPr>
            <a:endParaRP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348"/>
        <p:cNvGrpSpPr/>
        <p:nvPr/>
      </p:nvGrpSpPr>
      <p:grpSpPr>
        <a:xfrm>
          <a:off x="0" y="0"/>
          <a:ext cx="0" cy="0"/>
          <a:chOff x="0" y="0"/>
          <a:chExt cx="0" cy="0"/>
        </a:xfrm>
      </p:grpSpPr>
      <p:sp>
        <p:nvSpPr>
          <p:cNvPr id="349" name="Google Shape;349;p37"/>
          <p:cNvSpPr txBox="1">
            <a:spLocks noGrp="1"/>
          </p:cNvSpPr>
          <p:nvPr>
            <p:ph type="title"/>
          </p:nvPr>
        </p:nvSpPr>
        <p:spPr>
          <a:xfrm>
            <a:off x="311700" y="198575"/>
            <a:ext cx="8520600" cy="1387500"/>
          </a:xfrm>
          <a:prstGeom prst="rect">
            <a:avLst/>
          </a:prstGeom>
        </p:spPr>
        <p:txBody>
          <a:bodyPr spcFirstLastPara="1" wrap="square" lIns="91425" tIns="91425" rIns="91425" bIns="91425" anchor="t" anchorCtr="0">
            <a:normAutofit fontScale="90000"/>
          </a:bodyPr>
          <a:lstStyle/>
          <a:p>
            <a:pPr marL="0" lvl="0" indent="0" algn="l" rtl="0">
              <a:spcBef>
                <a:spcPts val="0"/>
              </a:spcBef>
              <a:spcAft>
                <a:spcPts val="0"/>
              </a:spcAft>
              <a:buNone/>
            </a:pPr>
            <a:r>
              <a:rPr lang="en-GB"/>
              <a:t>If every metre you walked was like going back 10,000 years in the past you would need to walk from FJS  to Redbridge School to get to the beginning of the Stone Age 2.5km away!</a:t>
            </a:r>
            <a:endParaRPr/>
          </a:p>
        </p:txBody>
      </p:sp>
      <p:pic>
        <p:nvPicPr>
          <p:cNvPr id="350" name="Google Shape;350;p37"/>
          <p:cNvPicPr preferRelativeResize="0"/>
          <p:nvPr/>
        </p:nvPicPr>
        <p:blipFill>
          <a:blip r:embed="rId3">
            <a:alphaModFix/>
          </a:blip>
          <a:stretch>
            <a:fillRect/>
          </a:stretch>
        </p:blipFill>
        <p:spPr>
          <a:xfrm>
            <a:off x="311700" y="1920325"/>
            <a:ext cx="3438775" cy="2918375"/>
          </a:xfrm>
          <a:prstGeom prst="rect">
            <a:avLst/>
          </a:prstGeom>
          <a:noFill/>
          <a:ln>
            <a:noFill/>
          </a:ln>
        </p:spPr>
      </p:pic>
      <p:sp>
        <p:nvSpPr>
          <p:cNvPr id="351" name="Google Shape;351;p37"/>
          <p:cNvSpPr txBox="1">
            <a:spLocks noGrp="1"/>
          </p:cNvSpPr>
          <p:nvPr>
            <p:ph type="title"/>
          </p:nvPr>
        </p:nvSpPr>
        <p:spPr>
          <a:xfrm>
            <a:off x="3900500" y="1920325"/>
            <a:ext cx="5135400" cy="1387500"/>
          </a:xfrm>
          <a:prstGeom prst="rect">
            <a:avLst/>
          </a:prstGeom>
        </p:spPr>
        <p:txBody>
          <a:bodyPr spcFirstLastPara="1" wrap="square" lIns="91425" tIns="91425" rIns="91425" bIns="91425" anchor="t" anchorCtr="0">
            <a:normAutofit fontScale="90000"/>
          </a:bodyPr>
          <a:lstStyle/>
          <a:p>
            <a:pPr marL="0" lvl="0" indent="0" algn="l" rtl="0">
              <a:spcBef>
                <a:spcPts val="0"/>
              </a:spcBef>
              <a:spcAft>
                <a:spcPts val="0"/>
              </a:spcAft>
              <a:buNone/>
            </a:pPr>
            <a:r>
              <a:rPr lang="en-GB">
                <a:solidFill>
                  <a:srgbClr val="FF0000"/>
                </a:solidFill>
              </a:rPr>
              <a:t>Your challenge is to make a timeline that takes you back to the Stone Age. Use the resources on the next slide to help you. </a:t>
            </a:r>
            <a:r>
              <a:rPr lang="en-GB" b="1">
                <a:solidFill>
                  <a:srgbClr val="FF0000"/>
                </a:solidFill>
              </a:rPr>
              <a:t>You will need a grown up and something to measure your distance like a fitbit or an app on a phone.</a:t>
            </a:r>
            <a:endParaRPr b="1">
              <a:solidFill>
                <a:srgbClr val="FF0000"/>
              </a:solidFill>
            </a:endParaRPr>
          </a:p>
          <a:p>
            <a:pPr marL="0" lvl="0" indent="0" algn="l" rtl="0">
              <a:spcBef>
                <a:spcPts val="0"/>
              </a:spcBef>
              <a:spcAft>
                <a:spcPts val="0"/>
              </a:spcAft>
              <a:buNone/>
            </a:pPr>
            <a:endParaRPr b="1">
              <a:solidFill>
                <a:srgbClr val="FF0000"/>
              </a:solidFill>
            </a:endParaRP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355"/>
        <p:cNvGrpSpPr/>
        <p:nvPr/>
      </p:nvGrpSpPr>
      <p:grpSpPr>
        <a:xfrm>
          <a:off x="0" y="0"/>
          <a:ext cx="0" cy="0"/>
          <a:chOff x="0" y="0"/>
          <a:chExt cx="0" cy="0"/>
        </a:xfrm>
      </p:grpSpPr>
      <p:pic>
        <p:nvPicPr>
          <p:cNvPr id="356" name="Google Shape;356;p38"/>
          <p:cNvPicPr preferRelativeResize="0"/>
          <p:nvPr/>
        </p:nvPicPr>
        <p:blipFill>
          <a:blip r:embed="rId3">
            <a:alphaModFix/>
          </a:blip>
          <a:stretch>
            <a:fillRect/>
          </a:stretch>
        </p:blipFill>
        <p:spPr>
          <a:xfrm>
            <a:off x="195250" y="377425"/>
            <a:ext cx="1444249" cy="973400"/>
          </a:xfrm>
          <a:prstGeom prst="rect">
            <a:avLst/>
          </a:prstGeom>
          <a:noFill/>
          <a:ln>
            <a:noFill/>
          </a:ln>
        </p:spPr>
      </p:pic>
      <p:sp>
        <p:nvSpPr>
          <p:cNvPr id="357" name="Google Shape;357;p38"/>
          <p:cNvSpPr txBox="1"/>
          <p:nvPr/>
        </p:nvSpPr>
        <p:spPr>
          <a:xfrm>
            <a:off x="1699300" y="601900"/>
            <a:ext cx="2957400" cy="4770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GB" sz="1900">
                <a:solidFill>
                  <a:srgbClr val="FF0000"/>
                </a:solidFill>
              </a:rPr>
              <a:t>= 0 years ago , 0 metres</a:t>
            </a:r>
            <a:endParaRPr sz="1900">
              <a:solidFill>
                <a:srgbClr val="FF0000"/>
              </a:solidFill>
            </a:endParaRPr>
          </a:p>
        </p:txBody>
      </p:sp>
      <p:pic>
        <p:nvPicPr>
          <p:cNvPr id="358" name="Google Shape;358;p38"/>
          <p:cNvPicPr preferRelativeResize="0"/>
          <p:nvPr/>
        </p:nvPicPr>
        <p:blipFill>
          <a:blip r:embed="rId4">
            <a:alphaModFix/>
          </a:blip>
          <a:stretch>
            <a:fillRect/>
          </a:stretch>
        </p:blipFill>
        <p:spPr>
          <a:xfrm>
            <a:off x="195250" y="1466625"/>
            <a:ext cx="1444250" cy="971041"/>
          </a:xfrm>
          <a:prstGeom prst="rect">
            <a:avLst/>
          </a:prstGeom>
          <a:noFill/>
          <a:ln>
            <a:noFill/>
          </a:ln>
        </p:spPr>
      </p:pic>
      <p:sp>
        <p:nvSpPr>
          <p:cNvPr id="359" name="Google Shape;359;p38"/>
          <p:cNvSpPr txBox="1"/>
          <p:nvPr/>
        </p:nvSpPr>
        <p:spPr>
          <a:xfrm>
            <a:off x="1817150" y="1736875"/>
            <a:ext cx="2957400" cy="4770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GB" sz="1900">
                <a:solidFill>
                  <a:srgbClr val="FF0000"/>
                </a:solidFill>
              </a:rPr>
              <a:t>= 52 years ago , 0.5cm</a:t>
            </a:r>
            <a:endParaRPr sz="1900">
              <a:solidFill>
                <a:srgbClr val="FF0000"/>
              </a:solidFill>
            </a:endParaRPr>
          </a:p>
        </p:txBody>
      </p:sp>
      <p:pic>
        <p:nvPicPr>
          <p:cNvPr id="360" name="Google Shape;360;p38"/>
          <p:cNvPicPr preferRelativeResize="0"/>
          <p:nvPr/>
        </p:nvPicPr>
        <p:blipFill>
          <a:blip r:embed="rId5">
            <a:alphaModFix/>
          </a:blip>
          <a:stretch>
            <a:fillRect/>
          </a:stretch>
        </p:blipFill>
        <p:spPr>
          <a:xfrm>
            <a:off x="195249" y="2553475"/>
            <a:ext cx="1444251" cy="966374"/>
          </a:xfrm>
          <a:prstGeom prst="rect">
            <a:avLst/>
          </a:prstGeom>
          <a:noFill/>
          <a:ln>
            <a:noFill/>
          </a:ln>
        </p:spPr>
      </p:pic>
      <p:sp>
        <p:nvSpPr>
          <p:cNvPr id="361" name="Google Shape;361;p38"/>
          <p:cNvSpPr txBox="1"/>
          <p:nvPr/>
        </p:nvSpPr>
        <p:spPr>
          <a:xfrm>
            <a:off x="1817150" y="2744125"/>
            <a:ext cx="3407700" cy="4770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GB" sz="1900">
                <a:solidFill>
                  <a:srgbClr val="FF0000"/>
                </a:solidFill>
              </a:rPr>
              <a:t>= 2,774 years ago , 277cm</a:t>
            </a:r>
            <a:endParaRPr sz="1900">
              <a:solidFill>
                <a:srgbClr val="FF0000"/>
              </a:solidFill>
            </a:endParaRPr>
          </a:p>
        </p:txBody>
      </p:sp>
      <p:pic>
        <p:nvPicPr>
          <p:cNvPr id="362" name="Google Shape;362;p38"/>
          <p:cNvPicPr preferRelativeResize="0"/>
          <p:nvPr/>
        </p:nvPicPr>
        <p:blipFill>
          <a:blip r:embed="rId6">
            <a:alphaModFix/>
          </a:blip>
          <a:stretch>
            <a:fillRect/>
          </a:stretch>
        </p:blipFill>
        <p:spPr>
          <a:xfrm>
            <a:off x="195250" y="3635650"/>
            <a:ext cx="1444250" cy="1012918"/>
          </a:xfrm>
          <a:prstGeom prst="rect">
            <a:avLst/>
          </a:prstGeom>
          <a:noFill/>
          <a:ln>
            <a:noFill/>
          </a:ln>
        </p:spPr>
      </p:pic>
      <p:sp>
        <p:nvSpPr>
          <p:cNvPr id="363" name="Google Shape;363;p38"/>
          <p:cNvSpPr txBox="1"/>
          <p:nvPr/>
        </p:nvSpPr>
        <p:spPr>
          <a:xfrm>
            <a:off x="1817150" y="3926825"/>
            <a:ext cx="3407700" cy="4770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GB" sz="1900">
                <a:solidFill>
                  <a:srgbClr val="FF0000"/>
                </a:solidFill>
              </a:rPr>
              <a:t>= 2,821 years ago , 282cm</a:t>
            </a:r>
            <a:endParaRPr sz="1900">
              <a:solidFill>
                <a:srgbClr val="FF0000"/>
              </a:solidFill>
            </a:endParaRPr>
          </a:p>
        </p:txBody>
      </p:sp>
      <p:pic>
        <p:nvPicPr>
          <p:cNvPr id="364" name="Google Shape;364;p38"/>
          <p:cNvPicPr preferRelativeResize="0"/>
          <p:nvPr/>
        </p:nvPicPr>
        <p:blipFill>
          <a:blip r:embed="rId7">
            <a:alphaModFix/>
          </a:blip>
          <a:stretch>
            <a:fillRect/>
          </a:stretch>
        </p:blipFill>
        <p:spPr>
          <a:xfrm>
            <a:off x="4879050" y="2543739"/>
            <a:ext cx="1444251" cy="985836"/>
          </a:xfrm>
          <a:prstGeom prst="rect">
            <a:avLst/>
          </a:prstGeom>
          <a:noFill/>
          <a:ln>
            <a:noFill/>
          </a:ln>
        </p:spPr>
      </p:pic>
      <p:sp>
        <p:nvSpPr>
          <p:cNvPr id="365" name="Google Shape;365;p38"/>
          <p:cNvSpPr txBox="1"/>
          <p:nvPr/>
        </p:nvSpPr>
        <p:spPr>
          <a:xfrm>
            <a:off x="6273900" y="358350"/>
            <a:ext cx="2957400" cy="7695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GB" sz="1900">
                <a:solidFill>
                  <a:srgbClr val="FF0000"/>
                </a:solidFill>
              </a:rPr>
              <a:t>= 3,000 years ago , 300 metres</a:t>
            </a:r>
            <a:endParaRPr sz="1900">
              <a:solidFill>
                <a:srgbClr val="FF0000"/>
              </a:solidFill>
            </a:endParaRPr>
          </a:p>
        </p:txBody>
      </p:sp>
      <p:pic>
        <p:nvPicPr>
          <p:cNvPr id="366" name="Google Shape;366;p38"/>
          <p:cNvPicPr preferRelativeResize="0"/>
          <p:nvPr/>
        </p:nvPicPr>
        <p:blipFill>
          <a:blip r:embed="rId8">
            <a:alphaModFix/>
          </a:blip>
          <a:stretch>
            <a:fillRect/>
          </a:stretch>
        </p:blipFill>
        <p:spPr>
          <a:xfrm>
            <a:off x="4879050" y="1477042"/>
            <a:ext cx="1444249" cy="984783"/>
          </a:xfrm>
          <a:prstGeom prst="rect">
            <a:avLst/>
          </a:prstGeom>
          <a:noFill/>
          <a:ln>
            <a:noFill/>
          </a:ln>
        </p:spPr>
      </p:pic>
      <p:sp>
        <p:nvSpPr>
          <p:cNvPr id="367" name="Google Shape;367;p38"/>
          <p:cNvSpPr txBox="1"/>
          <p:nvPr/>
        </p:nvSpPr>
        <p:spPr>
          <a:xfrm>
            <a:off x="6273900" y="2651900"/>
            <a:ext cx="2957400" cy="7695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GB" sz="1900">
                <a:solidFill>
                  <a:srgbClr val="FF0000"/>
                </a:solidFill>
              </a:rPr>
              <a:t>= 6000 years ago , 600 metres</a:t>
            </a:r>
            <a:endParaRPr sz="1900">
              <a:solidFill>
                <a:srgbClr val="FF0000"/>
              </a:solidFill>
            </a:endParaRPr>
          </a:p>
        </p:txBody>
      </p:sp>
      <p:pic>
        <p:nvPicPr>
          <p:cNvPr id="368" name="Google Shape;368;p38"/>
          <p:cNvPicPr preferRelativeResize="0"/>
          <p:nvPr/>
        </p:nvPicPr>
        <p:blipFill>
          <a:blip r:embed="rId9">
            <a:alphaModFix/>
          </a:blip>
          <a:stretch>
            <a:fillRect/>
          </a:stretch>
        </p:blipFill>
        <p:spPr>
          <a:xfrm>
            <a:off x="4879050" y="291450"/>
            <a:ext cx="1335049" cy="903300"/>
          </a:xfrm>
          <a:prstGeom prst="rect">
            <a:avLst/>
          </a:prstGeom>
          <a:noFill/>
          <a:ln>
            <a:noFill/>
          </a:ln>
        </p:spPr>
      </p:pic>
      <p:sp>
        <p:nvSpPr>
          <p:cNvPr id="369" name="Google Shape;369;p38"/>
          <p:cNvSpPr txBox="1"/>
          <p:nvPr/>
        </p:nvSpPr>
        <p:spPr>
          <a:xfrm>
            <a:off x="6323300" y="1590625"/>
            <a:ext cx="2957400" cy="7695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GB" sz="1900">
                <a:solidFill>
                  <a:srgbClr val="FF0000"/>
                </a:solidFill>
              </a:rPr>
              <a:t>= 3,300 years ago , 330 metres</a:t>
            </a:r>
            <a:endParaRPr sz="1900">
              <a:solidFill>
                <a:srgbClr val="FF0000"/>
              </a:solidFill>
            </a:endParaRPr>
          </a:p>
        </p:txBody>
      </p:sp>
      <p:pic>
        <p:nvPicPr>
          <p:cNvPr id="370" name="Google Shape;370;p38"/>
          <p:cNvPicPr preferRelativeResize="0"/>
          <p:nvPr/>
        </p:nvPicPr>
        <p:blipFill>
          <a:blip r:embed="rId10">
            <a:alphaModFix/>
          </a:blip>
          <a:stretch>
            <a:fillRect/>
          </a:stretch>
        </p:blipFill>
        <p:spPr>
          <a:xfrm>
            <a:off x="4879048" y="3713200"/>
            <a:ext cx="1444249" cy="976133"/>
          </a:xfrm>
          <a:prstGeom prst="rect">
            <a:avLst/>
          </a:prstGeom>
          <a:noFill/>
          <a:ln>
            <a:noFill/>
          </a:ln>
        </p:spPr>
      </p:pic>
      <p:sp>
        <p:nvSpPr>
          <p:cNvPr id="371" name="Google Shape;371;p38"/>
          <p:cNvSpPr txBox="1"/>
          <p:nvPr/>
        </p:nvSpPr>
        <p:spPr>
          <a:xfrm>
            <a:off x="6323300" y="3780575"/>
            <a:ext cx="2957400" cy="7695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GB" sz="1900">
                <a:solidFill>
                  <a:srgbClr val="FF0000"/>
                </a:solidFill>
              </a:rPr>
              <a:t>= 2.5 million years ago , 2,500 metres</a:t>
            </a:r>
            <a:endParaRPr sz="1900">
              <a:solidFill>
                <a:srgbClr val="FF0000"/>
              </a:solidFill>
            </a:endParaRP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375"/>
        <p:cNvGrpSpPr/>
        <p:nvPr/>
      </p:nvGrpSpPr>
      <p:grpSpPr>
        <a:xfrm>
          <a:off x="0" y="0"/>
          <a:ext cx="0" cy="0"/>
          <a:chOff x="0" y="0"/>
          <a:chExt cx="0" cy="0"/>
        </a:xfrm>
      </p:grpSpPr>
      <p:sp>
        <p:nvSpPr>
          <p:cNvPr id="376" name="Google Shape;376;p39"/>
          <p:cNvSpPr txBox="1">
            <a:spLocks noGrp="1"/>
          </p:cNvSpPr>
          <p:nvPr>
            <p:ph type="title"/>
          </p:nvPr>
        </p:nvSpPr>
        <p:spPr>
          <a:xfrm>
            <a:off x="2565525" y="519750"/>
            <a:ext cx="6366300" cy="1062000"/>
          </a:xfrm>
          <a:prstGeom prst="rect">
            <a:avLst/>
          </a:prstGeom>
        </p:spPr>
        <p:txBody>
          <a:bodyPr spcFirstLastPara="1" wrap="square" lIns="91425" tIns="91425" rIns="91425" bIns="91425" anchor="t" anchorCtr="0">
            <a:normAutofit/>
          </a:bodyPr>
          <a:lstStyle/>
          <a:p>
            <a:pPr marL="0" lvl="0" indent="0" algn="l" rtl="0">
              <a:spcBef>
                <a:spcPts val="0"/>
              </a:spcBef>
              <a:spcAft>
                <a:spcPts val="0"/>
              </a:spcAft>
              <a:buNone/>
            </a:pPr>
            <a:r>
              <a:rPr lang="en-GB"/>
              <a:t>Describe what you have learnt today about timelines.</a:t>
            </a:r>
            <a:endParaRPr/>
          </a:p>
        </p:txBody>
      </p:sp>
      <p:pic>
        <p:nvPicPr>
          <p:cNvPr id="377" name="Google Shape;377;p39"/>
          <p:cNvPicPr preferRelativeResize="0"/>
          <p:nvPr/>
        </p:nvPicPr>
        <p:blipFill>
          <a:blip r:embed="rId3">
            <a:alphaModFix/>
          </a:blip>
          <a:stretch>
            <a:fillRect/>
          </a:stretch>
        </p:blipFill>
        <p:spPr>
          <a:xfrm>
            <a:off x="62275" y="261519"/>
            <a:ext cx="2391175" cy="1674850"/>
          </a:xfrm>
          <a:prstGeom prst="rect">
            <a:avLst/>
          </a:prstGeom>
          <a:noFill/>
          <a:ln>
            <a:noFill/>
          </a:ln>
        </p:spPr>
      </p:pic>
      <p:sp>
        <p:nvSpPr>
          <p:cNvPr id="378" name="Google Shape;378;p39"/>
          <p:cNvSpPr txBox="1">
            <a:spLocks noGrp="1"/>
          </p:cNvSpPr>
          <p:nvPr>
            <p:ph type="title"/>
          </p:nvPr>
        </p:nvSpPr>
        <p:spPr>
          <a:xfrm>
            <a:off x="535525" y="2040750"/>
            <a:ext cx="8045400" cy="3027900"/>
          </a:xfrm>
          <a:prstGeom prst="rect">
            <a:avLst/>
          </a:prstGeom>
        </p:spPr>
        <p:txBody>
          <a:bodyPr spcFirstLastPara="1" wrap="square" lIns="91425" tIns="91425" rIns="91425" bIns="91425" anchor="t" anchorCtr="0">
            <a:normAutofit fontScale="90000"/>
          </a:bodyPr>
          <a:lstStyle/>
          <a:p>
            <a:pPr marL="0" lvl="0" indent="0" algn="l" rtl="0">
              <a:spcBef>
                <a:spcPts val="0"/>
              </a:spcBef>
              <a:spcAft>
                <a:spcPts val="0"/>
              </a:spcAft>
              <a:buNone/>
            </a:pPr>
            <a:r>
              <a:rPr lang="en-GB">
                <a:solidFill>
                  <a:srgbClr val="FF0000"/>
                </a:solidFill>
              </a:rPr>
              <a:t>What is your favourite fact?</a:t>
            </a:r>
            <a:endParaRPr>
              <a:solidFill>
                <a:srgbClr val="FF0000"/>
              </a:solidFill>
            </a:endParaRPr>
          </a:p>
          <a:p>
            <a:pPr marL="0" lvl="0" indent="0" algn="l" rtl="0">
              <a:spcBef>
                <a:spcPts val="0"/>
              </a:spcBef>
              <a:spcAft>
                <a:spcPts val="0"/>
              </a:spcAft>
              <a:buNone/>
            </a:pPr>
            <a:endParaRPr>
              <a:solidFill>
                <a:srgbClr val="FF0000"/>
              </a:solidFill>
            </a:endParaRPr>
          </a:p>
          <a:p>
            <a:pPr marL="0" lvl="0" indent="0" algn="l" rtl="0">
              <a:spcBef>
                <a:spcPts val="0"/>
              </a:spcBef>
              <a:spcAft>
                <a:spcPts val="0"/>
              </a:spcAft>
              <a:buNone/>
            </a:pPr>
            <a:r>
              <a:rPr lang="en-GB">
                <a:solidFill>
                  <a:srgbClr val="FF0000"/>
                </a:solidFill>
              </a:rPr>
              <a:t>What fact do you think no-one else will remember from the lesson?</a:t>
            </a:r>
            <a:endParaRPr>
              <a:solidFill>
                <a:srgbClr val="FF0000"/>
              </a:solidFill>
            </a:endParaRPr>
          </a:p>
          <a:p>
            <a:pPr marL="0" lvl="0" indent="0" algn="l" rtl="0">
              <a:spcBef>
                <a:spcPts val="0"/>
              </a:spcBef>
              <a:spcAft>
                <a:spcPts val="0"/>
              </a:spcAft>
              <a:buNone/>
            </a:pPr>
            <a:endParaRPr>
              <a:solidFill>
                <a:srgbClr val="FF0000"/>
              </a:solidFill>
            </a:endParaRPr>
          </a:p>
          <a:p>
            <a:pPr marL="0" lvl="0" indent="0" algn="l" rtl="0">
              <a:spcBef>
                <a:spcPts val="0"/>
              </a:spcBef>
              <a:spcAft>
                <a:spcPts val="0"/>
              </a:spcAft>
              <a:buNone/>
            </a:pPr>
            <a:r>
              <a:rPr lang="en-GB">
                <a:solidFill>
                  <a:srgbClr val="FF0000"/>
                </a:solidFill>
              </a:rPr>
              <a:t>What do you think the most important piece of learning was?</a:t>
            </a:r>
            <a:endParaRPr>
              <a:solidFill>
                <a:srgbClr val="FF0000"/>
              </a:solidFill>
            </a:endParaRP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382"/>
        <p:cNvGrpSpPr/>
        <p:nvPr/>
      </p:nvGrpSpPr>
      <p:grpSpPr>
        <a:xfrm>
          <a:off x="0" y="0"/>
          <a:ext cx="0" cy="0"/>
          <a:chOff x="0" y="0"/>
          <a:chExt cx="0" cy="0"/>
        </a:xfrm>
      </p:grpSpPr>
      <p:pic>
        <p:nvPicPr>
          <p:cNvPr id="383" name="Google Shape;383;p40"/>
          <p:cNvPicPr preferRelativeResize="0"/>
          <p:nvPr/>
        </p:nvPicPr>
        <p:blipFill>
          <a:blip r:embed="rId3">
            <a:alphaModFix/>
          </a:blip>
          <a:stretch>
            <a:fillRect/>
          </a:stretch>
        </p:blipFill>
        <p:spPr>
          <a:xfrm>
            <a:off x="1988525" y="0"/>
            <a:ext cx="5652195" cy="5143500"/>
          </a:xfrm>
          <a:prstGeom prst="rect">
            <a:avLst/>
          </a:prstGeom>
          <a:noFill/>
          <a:ln>
            <a:noFill/>
          </a:ln>
        </p:spPr>
      </p:pic>
    </p:spTree>
  </p:cSld>
  <p:clrMapOvr>
    <a:masterClrMapping/>
  </p:clrMapOvr>
</p:sld>
</file>

<file path=ppt/theme/theme1.xml><?xml version="1.0" encoding="utf-8"?>
<a:theme xmlns:a="http://schemas.openxmlformats.org/drawingml/2006/main" name="Simple Light">
  <a:themeElements>
    <a:clrScheme name="Simple Light">
      <a:dk1>
        <a:srgbClr val="000000"/>
      </a:dk1>
      <a:lt1>
        <a:srgbClr val="FFFFFF"/>
      </a:lt1>
      <a:dk2>
        <a:srgbClr val="595959"/>
      </a:dk2>
      <a:lt2>
        <a:srgbClr val="EEEEEE"/>
      </a:lt2>
      <a:accent1>
        <a:srgbClr val="4285F4"/>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859</Words>
  <Application>Microsoft Office PowerPoint</Application>
  <PresentationFormat>On-screen Show (16:9)</PresentationFormat>
  <Paragraphs>178</Paragraphs>
  <Slides>28</Slides>
  <Notes>28</Notes>
  <HiddenSlides>0</HiddenSlides>
  <MMClips>0</MMClips>
  <ScaleCrop>false</ScaleCrop>
  <HeadingPairs>
    <vt:vector size="6" baseType="variant">
      <vt:variant>
        <vt:lpstr>Fonts Used</vt:lpstr>
      </vt:variant>
      <vt:variant>
        <vt:i4>1</vt:i4>
      </vt:variant>
      <vt:variant>
        <vt:lpstr>Theme</vt:lpstr>
      </vt:variant>
      <vt:variant>
        <vt:i4>1</vt:i4>
      </vt:variant>
      <vt:variant>
        <vt:lpstr>Slide Titles</vt:lpstr>
      </vt:variant>
      <vt:variant>
        <vt:i4>28</vt:i4>
      </vt:variant>
    </vt:vector>
  </HeadingPairs>
  <TitlesOfParts>
    <vt:vector size="30" baseType="lpstr">
      <vt:lpstr>Arial</vt:lpstr>
      <vt:lpstr>Simple Light</vt:lpstr>
      <vt:lpstr>PowerPoint Presentation</vt:lpstr>
      <vt:lpstr>LO:  I am learning to use timelines to describe the important events that happened in the past.   </vt:lpstr>
      <vt:lpstr>What is a timeline?</vt:lpstr>
      <vt:lpstr>Write a definition of a timeline and describe why they are useful. Challenge - use all the words in the wordbank as part of your definition.    A timeline is….  Timelines are useful because….</vt:lpstr>
      <vt:lpstr>Introducing a timeline</vt:lpstr>
      <vt:lpstr>PowerPoint Presentation</vt:lpstr>
      <vt:lpstr>PowerPoint Presentation</vt:lpstr>
      <vt:lpstr>We will now look at a much bigger timeline that will stretch back to the Stone Age.</vt:lpstr>
      <vt:lpstr>Creating a timeline - What do you notice on this timeline?</vt:lpstr>
      <vt:lpstr>Creating a timeline - What is the “ Common Era”?</vt:lpstr>
      <vt:lpstr>Creating a timeline - What is “Before Common Era”?</vt:lpstr>
      <vt:lpstr>Creating a timeline - What is “Before Common Era”?</vt:lpstr>
      <vt:lpstr>Writing dates on a timeline.</vt:lpstr>
      <vt:lpstr>Where would you put these events on this timeline? Did they happen in the BCE period or the CE period?</vt:lpstr>
      <vt:lpstr>Where would you put these events on this timeline? Did they happen in the BCE period or the CE period?</vt:lpstr>
      <vt:lpstr>    Discuss with someone what you need to think about when you’re creating a timeline.</vt:lpstr>
      <vt:lpstr>Let’s create our own timeline!  Be clear about what the important events are and what information you think is important to include on the timeline.  Order the events in chronological order.  Use their dates to work out which are BCE and which are CE.  Then space them out along a timeline!  </vt:lpstr>
      <vt:lpstr>    Let’s create our own timeline!     </vt:lpstr>
      <vt:lpstr>These events are NOT in chronological order, can you arrange them on the timeline in the order that they happened.    </vt:lpstr>
      <vt:lpstr>Place these time periods on the timeline  </vt:lpstr>
      <vt:lpstr>2. Place these events in Chronological order on the timeline  </vt:lpstr>
      <vt:lpstr>3. What does this timeline tell us?</vt:lpstr>
      <vt:lpstr>   Why does the hunter-gatherer period and the farming period overlap?     </vt:lpstr>
      <vt:lpstr> Challenge : Add these events to your timeline.  2021 0 CE, BCE Egyptian Pyramids built 2500 BCE Stonehenge built 3000 BCE     </vt:lpstr>
      <vt:lpstr>If every metre you walked was like going back 10,000 years in the past you would need to walk from FJS  to Redbridge School to get to the beginning of the Stone Age 2.5km away!</vt:lpstr>
      <vt:lpstr>PowerPoint Presentation</vt:lpstr>
      <vt:lpstr>Describe what you have learnt today about timelines.</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Lloyd Viney</dc:creator>
  <cp:lastModifiedBy>Lloyd Viney</cp:lastModifiedBy>
  <cp:revision>1</cp:revision>
  <dcterms:modified xsi:type="dcterms:W3CDTF">2021-03-24T18:54:43Z</dcterms:modified>
</cp:coreProperties>
</file>