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40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20834" y="134694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0834" y="429969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920834" y="1484779"/>
            <a:ext cx="10222992" cy="274320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10" name="Group 9"/>
          <p:cNvGrpSpPr/>
          <p:nvPr/>
        </p:nvGrpSpPr>
        <p:grpSpPr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2" name="Oval 11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51560" y="1432223"/>
            <a:ext cx="9966960" cy="3035808"/>
          </a:xfrm>
        </p:spPr>
        <p:txBody>
          <a:bodyPr anchor="ctr">
            <a:noAutofit/>
          </a:bodyPr>
          <a:lstStyle>
            <a:lvl1pPr algn="l">
              <a:lnSpc>
                <a:spcPct val="80000"/>
              </a:lnSpc>
              <a:defRPr sz="9600" cap="all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9848" y="4389120"/>
            <a:ext cx="7891272" cy="1069848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84890-85D2-4D7B-8EF5-15A9C1DB8F42}" type="datetimeFigureOut">
              <a:rPr lang="en-US" dirty="0"/>
              <a:t>9/28/2020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592733" y="4289334"/>
            <a:ext cx="1193868" cy="640080"/>
          </a:xfrm>
        </p:spPr>
        <p:txBody>
          <a:bodyPr/>
          <a:lstStyle>
            <a:lvl1pPr>
              <a:defRPr sz="2800"/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5661D-6934-4B32-B92C-470368BF1EC6}" type="datetimeFigureOut">
              <a:rPr lang="en-US" dirty="0"/>
              <a:t>9/28/2020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917989"/>
            <a:ext cx="12192000" cy="194001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7128" y="1225296"/>
            <a:ext cx="9281160" cy="3520440"/>
          </a:xfrm>
        </p:spPr>
        <p:txBody>
          <a:bodyPr anchor="ctr">
            <a:normAutofit/>
          </a:bodyPr>
          <a:lstStyle>
            <a:lvl1pPr>
              <a:lnSpc>
                <a:spcPct val="80000"/>
              </a:lnSpc>
              <a:defRPr sz="8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65774" y="5020056"/>
            <a:ext cx="9052560" cy="1066800"/>
          </a:xfrm>
        </p:spPr>
        <p:txBody>
          <a:bodyPr anchor="t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593667" y="6272784"/>
            <a:ext cx="2644309" cy="365125"/>
          </a:xfrm>
        </p:spPr>
        <p:txBody>
          <a:bodyPr/>
          <a:lstStyle/>
          <a:p>
            <a:fld id="{C6F822A4-8DA6-4447-9B1F-C5DB58435268}" type="datetimeFigureOut">
              <a:rPr lang="en-US" dirty="0"/>
              <a:t>9/28/2020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182708" y="6272784"/>
            <a:ext cx="6327648" cy="365125"/>
          </a:xfrm>
        </p:spPr>
        <p:txBody>
          <a:bodyPr/>
          <a:lstStyle/>
          <a:p>
            <a:endParaRPr lang="en-US" dirty="0"/>
          </a:p>
        </p:txBody>
      </p:sp>
      <p:grpSp>
        <p:nvGrpSpPr>
          <p:cNvPr id="8" name="Group 7"/>
          <p:cNvGrpSpPr/>
          <p:nvPr/>
        </p:nvGrpSpPr>
        <p:grpSpPr>
          <a:xfrm>
            <a:off x="897399" y="2325848"/>
            <a:ext cx="1080904" cy="1080902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3702" y="2506133"/>
            <a:ext cx="1188298" cy="720332"/>
          </a:xfrm>
        </p:spPr>
        <p:txBody>
          <a:bodyPr/>
          <a:lstStyle>
            <a:lvl1pPr>
              <a:defRPr sz="2800"/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9848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64224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8D31E-DCDA-41A7-9C67-C4B11B94D21D}" type="datetimeFigureOut">
              <a:rPr lang="en-US" dirty="0"/>
              <a:t>9/28/2020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64224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64224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762C0-B258-48F1-ADE6-176B4174CCDD}" type="datetimeFigureOut">
              <a:rPr lang="en-US" dirty="0"/>
              <a:t>9/28/2020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919A6-33EB-49BD-A62F-1FA56B9F9712}" type="datetimeFigureOut">
              <a:rPr lang="en-US" dirty="0"/>
              <a:t>9/28/2020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E7D1B-D673-4CF6-8672-009D42ABD2A0}" type="datetimeFigureOut">
              <a:rPr lang="en-US" dirty="0"/>
              <a:t>9/28/2020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0"/>
            <a:ext cx="6711696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6AA21-1863-4931-97CB-99D0A168701B}" type="datetimeFigureOut">
              <a:rPr lang="en-US" dirty="0"/>
              <a:t>9/28/2020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0" name="Oval 9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1" name="Oval 10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8303740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2C379-9A7C-4C87-A116-CBE9F58B04C5}" type="datetimeFigureOut">
              <a:rPr lang="en-US" dirty="0"/>
              <a:t>9/28/2020</a:t>
            </a:fld>
            <a:endParaRPr lang="en-US" dirty="0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9" name="Oval 8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57CC2-0FC8-4686-B024-99790E0F5162}" type="datetimeFigureOut">
              <a:rPr lang="en-US" dirty="0"/>
              <a:t>9/28/2020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533400"/>
            <a:ext cx="2552700" cy="56388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533400"/>
            <a:ext cx="7505700" cy="563880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64DA5-CD3D-4590-A511-FCD3BC7A793E}" type="datetimeFigureOut">
              <a:rPr lang="en-US" dirty="0"/>
              <a:t>9/28/2020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121408"/>
            <a:ext cx="10058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2"/>
                </a:solidFill>
              </a:defRPr>
            </a:lvl1pPr>
          </a:lstStyle>
          <a:p>
            <a:fld id="{8664C608-40B1-4030-A28D-5B74BC98ADCE}" type="datetimeFigureOut">
              <a:rPr lang="en-US" dirty="0"/>
              <a:t>9/28/2020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grpSp>
        <p:nvGrpSpPr>
          <p:cNvPr id="7" name="Group 6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8" name="Oval 7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1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9" name="Oval 8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rgbClr val="FFFFFF"/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s://www.bbc.co.uk/bitesize/topics/zcbkcj6/articles/z2mqw6f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Music Lesson 2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84243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BBC BITESIZE – Pulse </a:t>
            </a:r>
            <a:r>
              <a:rPr lang="en-GB" smtClean="0"/>
              <a:t>and </a:t>
            </a:r>
            <a:r>
              <a:rPr lang="en-GB" smtClean="0"/>
              <a:t>Rhythm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www.bbc.co.uk/bitesize/topics/zcbkcj6/articles/z2mqw6f</a:t>
            </a:r>
            <a:endParaRPr lang="en-GB" dirty="0" smtClean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62549" y="2842669"/>
            <a:ext cx="6283233" cy="34821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034266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ood Type">
  <a:themeElements>
    <a:clrScheme name="Wood Type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Wood Type">
      <a:majorFont>
        <a:latin typeface="Rockwell Condensed" panose="02060603050405020104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 panose="02060603020205020403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Wood Typ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ood Type" id="{7ACABC62-BF99-48CF-A9DC-4DB89C7B13DC}" vid="{142A1326-48AB-42A9-8428-CB14AA30176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TM03090434[[fn=Wood Type]]</Template>
  <TotalTime>4</TotalTime>
  <Words>12</Words>
  <Application>Microsoft Office PowerPoint</Application>
  <PresentationFormat>Widescreen</PresentationFormat>
  <Paragraphs>3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Rockwell</vt:lpstr>
      <vt:lpstr>Rockwell Condensed</vt:lpstr>
      <vt:lpstr>Wingdings</vt:lpstr>
      <vt:lpstr>Wood Type</vt:lpstr>
      <vt:lpstr>Music Lesson 2</vt:lpstr>
      <vt:lpstr>BBC BITESIZE – Pulse and Rhythm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Music Lesson 2</dc:title>
  <dc:creator>Rachel Woods</dc:creator>
  <cp:lastModifiedBy>Rachel Woods</cp:lastModifiedBy>
  <cp:revision>3</cp:revision>
  <dcterms:created xsi:type="dcterms:W3CDTF">2020-09-28T13:02:55Z</dcterms:created>
  <dcterms:modified xsi:type="dcterms:W3CDTF">2020-09-28T13:08:25Z</dcterms:modified>
</cp:coreProperties>
</file>