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6" r:id="rId2"/>
    <p:sldId id="287" r:id="rId3"/>
    <p:sldId id="288" r:id="rId4"/>
    <p:sldId id="292" r:id="rId5"/>
    <p:sldId id="295" r:id="rId6"/>
    <p:sldId id="282" r:id="rId7"/>
    <p:sldId id="293" r:id="rId8"/>
    <p:sldId id="272" r:id="rId9"/>
    <p:sldId id="256" r:id="rId10"/>
    <p:sldId id="257" r:id="rId11"/>
    <p:sldId id="273" r:id="rId12"/>
    <p:sldId id="258" r:id="rId13"/>
    <p:sldId id="259" r:id="rId14"/>
    <p:sldId id="274" r:id="rId15"/>
    <p:sldId id="260" r:id="rId16"/>
    <p:sldId id="261" r:id="rId17"/>
    <p:sldId id="275" r:id="rId18"/>
    <p:sldId id="284" r:id="rId19"/>
    <p:sldId id="267" r:id="rId20"/>
    <p:sldId id="278" r:id="rId21"/>
    <p:sldId id="268" r:id="rId22"/>
    <p:sldId id="271" r:id="rId23"/>
    <p:sldId id="294" r:id="rId24"/>
    <p:sldId id="290" r:id="rId25"/>
  </p:sldIdLst>
  <p:sldSz cx="9144000" cy="6858000" type="screen4x3"/>
  <p:notesSz cx="6858000" cy="9144000"/>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E73613"/>
    <a:srgbClr val="33BBB8"/>
    <a:srgbClr val="1EA1D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4" autoAdjust="0"/>
    <p:restoredTop sz="81818" autoAdjust="0"/>
  </p:normalViewPr>
  <p:slideViewPr>
    <p:cSldViewPr>
      <p:cViewPr varScale="1">
        <p:scale>
          <a:sx n="60" d="100"/>
          <a:sy n="60" d="100"/>
        </p:scale>
        <p:origin x="1674"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en-GB"/>
          </a:p>
        </p:txBody>
      </p:sp>
      <p:sp>
        <p:nvSpPr>
          <p:cNvPr id="19459"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en-GB"/>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en-GB"/>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C9C3EF09-CFBD-4422-B65E-8AC920237B7C}" type="slidenum">
              <a:rPr lang="en-GB" altLang="en-US"/>
              <a:pPr>
                <a:defRPr/>
              </a:pPr>
              <a:t>‹#›</a:t>
            </a:fld>
            <a:endParaRPr lang="en-GB" altLang="en-US"/>
          </a:p>
        </p:txBody>
      </p:sp>
    </p:spTree>
    <p:extLst>
      <p:ext uri="{BB962C8B-B14F-4D97-AF65-F5344CB8AC3E}">
        <p14:creationId xmlns:p14="http://schemas.microsoft.com/office/powerpoint/2010/main" val="8455849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Buy the book</a:t>
            </a:r>
            <a:r>
              <a:rPr lang="en-GB" baseline="0" dirty="0"/>
              <a:t> from Amazon</a:t>
            </a:r>
          </a:p>
          <a:p>
            <a:endParaRPr lang="en-GB" dirty="0"/>
          </a:p>
        </p:txBody>
      </p:sp>
      <p:sp>
        <p:nvSpPr>
          <p:cNvPr id="4" name="Slide Number Placeholder 3"/>
          <p:cNvSpPr>
            <a:spLocks noGrp="1"/>
          </p:cNvSpPr>
          <p:nvPr>
            <p:ph type="sldNum" sz="quarter" idx="10"/>
          </p:nvPr>
        </p:nvSpPr>
        <p:spPr/>
        <p:txBody>
          <a:bodyPr/>
          <a:lstStyle/>
          <a:p>
            <a:pPr>
              <a:defRPr/>
            </a:pPr>
            <a:fld id="{C9C3EF09-CFBD-4422-B65E-8AC920237B7C}" type="slidenum">
              <a:rPr lang="en-GB" altLang="en-US" smtClean="0"/>
              <a:pPr>
                <a:defRPr/>
              </a:pPr>
              <a:t>5</a:t>
            </a:fld>
            <a:endParaRPr lang="en-GB" altLang="en-US"/>
          </a:p>
        </p:txBody>
      </p:sp>
    </p:spTree>
    <p:extLst>
      <p:ext uri="{BB962C8B-B14F-4D97-AF65-F5344CB8AC3E}">
        <p14:creationId xmlns:p14="http://schemas.microsoft.com/office/powerpoint/2010/main" val="15662328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Buy the book</a:t>
            </a:r>
            <a:r>
              <a:rPr lang="en-GB" baseline="0" dirty="0"/>
              <a:t> from Amazon</a:t>
            </a:r>
          </a:p>
          <a:p>
            <a:endParaRPr lang="en-GB" dirty="0"/>
          </a:p>
        </p:txBody>
      </p:sp>
      <p:sp>
        <p:nvSpPr>
          <p:cNvPr id="4" name="Slide Number Placeholder 3"/>
          <p:cNvSpPr>
            <a:spLocks noGrp="1"/>
          </p:cNvSpPr>
          <p:nvPr>
            <p:ph type="sldNum" sz="quarter" idx="10"/>
          </p:nvPr>
        </p:nvSpPr>
        <p:spPr/>
        <p:txBody>
          <a:bodyPr/>
          <a:lstStyle/>
          <a:p>
            <a:pPr>
              <a:defRPr/>
            </a:pPr>
            <a:fld id="{C9C3EF09-CFBD-4422-B65E-8AC920237B7C}" type="slidenum">
              <a:rPr lang="en-GB" altLang="en-US" smtClean="0"/>
              <a:pPr>
                <a:defRPr/>
              </a:pPr>
              <a:t>7</a:t>
            </a:fld>
            <a:endParaRPr lang="en-GB" altLang="en-US"/>
          </a:p>
        </p:txBody>
      </p:sp>
    </p:spTree>
    <p:extLst>
      <p:ext uri="{BB962C8B-B14F-4D97-AF65-F5344CB8AC3E}">
        <p14:creationId xmlns:p14="http://schemas.microsoft.com/office/powerpoint/2010/main" val="2709260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F84AE9E-B9CF-4DEF-967D-E244B1A87B07}" type="slidenum">
              <a:rPr lang="en-GB" altLang="en-US"/>
              <a:pPr>
                <a:spcBef>
                  <a:spcPct val="0"/>
                </a:spcBef>
              </a:pPr>
              <a:t>8</a:t>
            </a:fld>
            <a:endParaRPr lang="en-GB" altLang="en-US"/>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200613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2A18424-25F7-4B9B-9865-F1CB110774F4}" type="slidenum">
              <a:rPr lang="en-GB" altLang="en-US"/>
              <a:pPr>
                <a:spcBef>
                  <a:spcPct val="0"/>
                </a:spcBef>
              </a:pPr>
              <a:t>9</a:t>
            </a:fld>
            <a:endParaRPr lang="en-GB"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970070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B8266DB-DED7-47DC-9DBE-2149B5049E9D}" type="slidenum">
              <a:rPr lang="en-GB" altLang="en-US"/>
              <a:pPr>
                <a:spcBef>
                  <a:spcPct val="0"/>
                </a:spcBef>
              </a:pPr>
              <a:t>10</a:t>
            </a:fld>
            <a:endParaRPr lang="en-GB" alt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144901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0AC8CF8-B009-446B-8DBE-0201C6FE90F0}" type="slidenum">
              <a:rPr lang="en-GB" altLang="en-US"/>
              <a:pPr>
                <a:spcBef>
                  <a:spcPct val="0"/>
                </a:spcBef>
              </a:pPr>
              <a:t>11</a:t>
            </a:fld>
            <a:endParaRPr lang="en-GB" alt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76745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1D58081-07BD-483A-BAC0-98AF34671264}" type="slidenum">
              <a:rPr lang="en-GB" altLang="en-US"/>
              <a:pPr>
                <a:spcBef>
                  <a:spcPct val="0"/>
                </a:spcBef>
              </a:pPr>
              <a:t>12</a:t>
            </a:fld>
            <a:endParaRPr lang="en-GB"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346535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9F15EBB-77A3-45F1-A5AC-DDAE5122D71E}" type="slidenum">
              <a:rPr lang="en-GB" altLang="en-US"/>
              <a:pPr>
                <a:spcBef>
                  <a:spcPct val="0"/>
                </a:spcBef>
              </a:pPr>
              <a:t>13</a:t>
            </a:fld>
            <a:endParaRPr lang="en-GB"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612489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58E9884-C234-420F-A219-90983D994965}" type="slidenum">
              <a:rPr lang="en-GB" altLang="en-US"/>
              <a:pPr>
                <a:spcBef>
                  <a:spcPct val="0"/>
                </a:spcBef>
              </a:pPr>
              <a:t>14</a:t>
            </a:fld>
            <a:endParaRPr lang="en-GB" alt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095855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330E7FF-56E6-4ED4-94A2-4F90BFABBD4C}" type="slidenum">
              <a:rPr lang="en-GB" altLang="en-US"/>
              <a:pPr>
                <a:spcBef>
                  <a:spcPct val="0"/>
                </a:spcBef>
              </a:pPr>
              <a:t>15</a:t>
            </a:fld>
            <a:endParaRPr lang="en-GB"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668430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A585E4E-0069-4959-87C4-962A336D977C}" type="slidenum">
              <a:rPr lang="en-GB" altLang="en-US"/>
              <a:pPr>
                <a:spcBef>
                  <a:spcPct val="0"/>
                </a:spcBef>
              </a:pPr>
              <a:t>16</a:t>
            </a:fld>
            <a:endParaRPr lang="en-GB" alt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12582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EEA82F3-6AE8-43E4-8B35-BB2539047CD3}" type="slidenum">
              <a:rPr lang="en-GB" altLang="en-US"/>
              <a:pPr>
                <a:spcBef>
                  <a:spcPct val="0"/>
                </a:spcBef>
              </a:pPr>
              <a:t>17</a:t>
            </a:fld>
            <a:endParaRPr lang="en-GB"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311978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DD9D68E-C6A9-471A-9B9E-214A15839A85}" type="slidenum">
              <a:rPr lang="en-GB" altLang="en-US"/>
              <a:pPr>
                <a:spcBef>
                  <a:spcPct val="0"/>
                </a:spcBef>
              </a:pPr>
              <a:t>18</a:t>
            </a:fld>
            <a:endParaRPr lang="en-GB"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705056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CB92174-3F03-447C-960D-C74DB58177F8}" type="slidenum">
              <a:rPr lang="en-GB" altLang="en-US"/>
              <a:pPr>
                <a:spcBef>
                  <a:spcPct val="0"/>
                </a:spcBef>
              </a:pPr>
              <a:t>19</a:t>
            </a:fld>
            <a:endParaRPr lang="en-GB" alt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395449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315B87A-FF27-41F1-B66A-785C453480D7}" type="slidenum">
              <a:rPr lang="en-GB" altLang="en-US"/>
              <a:pPr>
                <a:spcBef>
                  <a:spcPct val="0"/>
                </a:spcBef>
              </a:pPr>
              <a:t>20</a:t>
            </a:fld>
            <a:endParaRPr lang="en-GB" alt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80380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DACBC3B-455F-4959-93E2-0755BB6603E8}" type="slidenum">
              <a:rPr lang="en-GB" altLang="en-US"/>
              <a:pPr>
                <a:spcBef>
                  <a:spcPct val="0"/>
                </a:spcBef>
              </a:pPr>
              <a:t>21</a:t>
            </a:fld>
            <a:endParaRPr lang="en-GB"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1369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31DAF1A-8ED0-41E4-8F1D-2A46D1CD1EDB}" type="slidenum">
              <a:rPr lang="en-GB" altLang="en-US"/>
              <a:pPr>
                <a:spcBef>
                  <a:spcPct val="0"/>
                </a:spcBef>
              </a:pPr>
              <a:t>22</a:t>
            </a:fld>
            <a:endParaRPr lang="en-GB"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5221667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Buy the book</a:t>
            </a:r>
            <a:r>
              <a:rPr lang="en-GB" baseline="0" dirty="0"/>
              <a:t> from Amazon</a:t>
            </a:r>
          </a:p>
          <a:p>
            <a:endParaRPr lang="en-GB" dirty="0"/>
          </a:p>
        </p:txBody>
      </p:sp>
      <p:sp>
        <p:nvSpPr>
          <p:cNvPr id="4" name="Slide Number Placeholder 3"/>
          <p:cNvSpPr>
            <a:spLocks noGrp="1"/>
          </p:cNvSpPr>
          <p:nvPr>
            <p:ph type="sldNum" sz="quarter" idx="10"/>
          </p:nvPr>
        </p:nvSpPr>
        <p:spPr/>
        <p:txBody>
          <a:bodyPr/>
          <a:lstStyle/>
          <a:p>
            <a:pPr>
              <a:defRPr/>
            </a:pPr>
            <a:fld id="{C9C3EF09-CFBD-4422-B65E-8AC920237B7C}" type="slidenum">
              <a:rPr lang="en-GB" altLang="en-US" smtClean="0"/>
              <a:pPr>
                <a:defRPr/>
              </a:pPr>
              <a:t>23</a:t>
            </a:fld>
            <a:endParaRPr lang="en-GB" altLang="en-US"/>
          </a:p>
        </p:txBody>
      </p:sp>
    </p:spTree>
    <p:extLst>
      <p:ext uri="{BB962C8B-B14F-4D97-AF65-F5344CB8AC3E}">
        <p14:creationId xmlns:p14="http://schemas.microsoft.com/office/powerpoint/2010/main" val="1015951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15B57B4-E3E6-4C44-B240-0E2271F38925}" type="slidenum">
              <a:rPr lang="en-GB" altLang="en-US"/>
              <a:pPr>
                <a:defRPr/>
              </a:pPr>
              <a:t>‹#›</a:t>
            </a:fld>
            <a:endParaRPr lang="en-GB" altLang="en-US"/>
          </a:p>
        </p:txBody>
      </p:sp>
    </p:spTree>
    <p:extLst>
      <p:ext uri="{BB962C8B-B14F-4D97-AF65-F5344CB8AC3E}">
        <p14:creationId xmlns:p14="http://schemas.microsoft.com/office/powerpoint/2010/main" val="1878888268"/>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96FAE65-BE37-4B37-AA06-94ABEAE344F0}" type="slidenum">
              <a:rPr lang="en-GB" altLang="en-US"/>
              <a:pPr>
                <a:defRPr/>
              </a:pPr>
              <a:t>‹#›</a:t>
            </a:fld>
            <a:endParaRPr lang="en-GB" altLang="en-US"/>
          </a:p>
        </p:txBody>
      </p:sp>
    </p:spTree>
    <p:extLst>
      <p:ext uri="{BB962C8B-B14F-4D97-AF65-F5344CB8AC3E}">
        <p14:creationId xmlns:p14="http://schemas.microsoft.com/office/powerpoint/2010/main" val="117503117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093D72E-9214-4D12-ABBF-651CF438D2B4}" type="slidenum">
              <a:rPr lang="en-GB" altLang="en-US"/>
              <a:pPr>
                <a:defRPr/>
              </a:pPr>
              <a:t>‹#›</a:t>
            </a:fld>
            <a:endParaRPr lang="en-GB" altLang="en-US"/>
          </a:p>
        </p:txBody>
      </p:sp>
    </p:spTree>
    <p:extLst>
      <p:ext uri="{BB962C8B-B14F-4D97-AF65-F5344CB8AC3E}">
        <p14:creationId xmlns:p14="http://schemas.microsoft.com/office/powerpoint/2010/main" val="286939875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ECB15F7-2F50-4947-B914-1643B213A6E5}" type="slidenum">
              <a:rPr lang="en-GB" altLang="en-US"/>
              <a:pPr>
                <a:defRPr/>
              </a:pPr>
              <a:t>‹#›</a:t>
            </a:fld>
            <a:endParaRPr lang="en-GB" altLang="en-US"/>
          </a:p>
        </p:txBody>
      </p:sp>
    </p:spTree>
    <p:extLst>
      <p:ext uri="{BB962C8B-B14F-4D97-AF65-F5344CB8AC3E}">
        <p14:creationId xmlns:p14="http://schemas.microsoft.com/office/powerpoint/2010/main" val="664837768"/>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87370D8D-4C97-4AE0-82B0-B47B49809024}" type="slidenum">
              <a:rPr lang="en-GB" altLang="en-US"/>
              <a:pPr>
                <a:defRPr/>
              </a:pPr>
              <a:t>‹#›</a:t>
            </a:fld>
            <a:endParaRPr lang="en-GB" altLang="en-US"/>
          </a:p>
        </p:txBody>
      </p:sp>
    </p:spTree>
    <p:extLst>
      <p:ext uri="{BB962C8B-B14F-4D97-AF65-F5344CB8AC3E}">
        <p14:creationId xmlns:p14="http://schemas.microsoft.com/office/powerpoint/2010/main" val="241614287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F77BD21A-BAD1-447C-A673-AD7D9A8B4AB2}" type="slidenum">
              <a:rPr lang="en-GB" altLang="en-US"/>
              <a:pPr>
                <a:defRPr/>
              </a:pPr>
              <a:t>‹#›</a:t>
            </a:fld>
            <a:endParaRPr lang="en-GB" altLang="en-US"/>
          </a:p>
        </p:txBody>
      </p:sp>
    </p:spTree>
    <p:extLst>
      <p:ext uri="{BB962C8B-B14F-4D97-AF65-F5344CB8AC3E}">
        <p14:creationId xmlns:p14="http://schemas.microsoft.com/office/powerpoint/2010/main" val="2297458587"/>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54489D00-D42C-4DDE-ADFF-8B73B4E28887}" type="slidenum">
              <a:rPr lang="en-GB" altLang="en-US"/>
              <a:pPr>
                <a:defRPr/>
              </a:pPr>
              <a:t>‹#›</a:t>
            </a:fld>
            <a:endParaRPr lang="en-GB" altLang="en-US"/>
          </a:p>
        </p:txBody>
      </p:sp>
    </p:spTree>
    <p:extLst>
      <p:ext uri="{BB962C8B-B14F-4D97-AF65-F5344CB8AC3E}">
        <p14:creationId xmlns:p14="http://schemas.microsoft.com/office/powerpoint/2010/main" val="311481259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4C3A640-3269-41EE-866A-421450531C19}" type="slidenum">
              <a:rPr lang="en-GB" altLang="en-US"/>
              <a:pPr>
                <a:defRPr/>
              </a:pPr>
              <a:t>‹#›</a:t>
            </a:fld>
            <a:endParaRPr lang="en-GB" altLang="en-US"/>
          </a:p>
        </p:txBody>
      </p:sp>
    </p:spTree>
    <p:extLst>
      <p:ext uri="{BB962C8B-B14F-4D97-AF65-F5344CB8AC3E}">
        <p14:creationId xmlns:p14="http://schemas.microsoft.com/office/powerpoint/2010/main" val="1040490815"/>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D1056FB-0430-4D93-921F-BD777E3E3410}" type="slidenum">
              <a:rPr lang="en-GB" altLang="en-US"/>
              <a:pPr>
                <a:defRPr/>
              </a:pPr>
              <a:t>‹#›</a:t>
            </a:fld>
            <a:endParaRPr lang="en-GB" altLang="en-US"/>
          </a:p>
        </p:txBody>
      </p:sp>
    </p:spTree>
    <p:extLst>
      <p:ext uri="{BB962C8B-B14F-4D97-AF65-F5344CB8AC3E}">
        <p14:creationId xmlns:p14="http://schemas.microsoft.com/office/powerpoint/2010/main" val="3501899513"/>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829DF6A-570C-4308-9C28-3990284555E9}" type="slidenum">
              <a:rPr lang="en-GB" altLang="en-US"/>
              <a:pPr>
                <a:defRPr/>
              </a:pPr>
              <a:t>‹#›</a:t>
            </a:fld>
            <a:endParaRPr lang="en-GB" altLang="en-US"/>
          </a:p>
        </p:txBody>
      </p:sp>
    </p:spTree>
    <p:extLst>
      <p:ext uri="{BB962C8B-B14F-4D97-AF65-F5344CB8AC3E}">
        <p14:creationId xmlns:p14="http://schemas.microsoft.com/office/powerpoint/2010/main" val="746295739"/>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1B1F56F-76B1-4CF0-90E9-C842BAAFF24D}" type="slidenum">
              <a:rPr lang="en-GB" altLang="en-US"/>
              <a:pPr>
                <a:defRPr/>
              </a:pPr>
              <a:t>‹#›</a:t>
            </a:fld>
            <a:endParaRPr lang="en-GB" altLang="en-US"/>
          </a:p>
        </p:txBody>
      </p:sp>
    </p:spTree>
    <p:extLst>
      <p:ext uri="{BB962C8B-B14F-4D97-AF65-F5344CB8AC3E}">
        <p14:creationId xmlns:p14="http://schemas.microsoft.com/office/powerpoint/2010/main" val="3991631046"/>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cs typeface="+mn-cs"/>
              </a:defRPr>
            </a:lvl1pPr>
          </a:lstStyle>
          <a:p>
            <a:pPr>
              <a:defRPr/>
            </a:pPr>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cs typeface="+mn-cs"/>
              </a:defRPr>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7F68A115-BABA-4503-A242-69DA565622B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online-stopwatch.com/countdown-clock/full-screen/"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ZqGYWRHOV6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goUuIfJ5rZI"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png"/><Relationship Id="rId7" Type="http://schemas.openxmlformats.org/officeDocument/2006/relationships/audio" Target="../media/audio5.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4.wav"/><Relationship Id="rId11" Type="http://schemas.openxmlformats.org/officeDocument/2006/relationships/image" Target="../media/image11.png"/><Relationship Id="rId5" Type="http://schemas.openxmlformats.org/officeDocument/2006/relationships/audio" Target="../media/audio3.wav"/><Relationship Id="rId10" Type="http://schemas.openxmlformats.org/officeDocument/2006/relationships/image" Target="../media/image10.png"/><Relationship Id="rId4" Type="http://schemas.openxmlformats.org/officeDocument/2006/relationships/audio" Target="../media/audio2.wav"/><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media" Target="../media/media2.mp3"/><Relationship Id="rId7" Type="http://schemas.openxmlformats.org/officeDocument/2006/relationships/image" Target="../media/image12.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audio" Target="../media/media2.mp3"/></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5.mp3"/><Relationship Id="rId7" Type="http://schemas.openxmlformats.org/officeDocument/2006/relationships/image" Target="../media/image13.pn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audio" Target="../media/media5.mp3"/></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p3"/><Relationship Id="rId1" Type="http://schemas.microsoft.com/office/2007/relationships/media" Target="../media/media6.mp3"/><Relationship Id="rId5" Type="http://schemas.openxmlformats.org/officeDocument/2006/relationships/image" Target="../media/image12.pn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p3"/><Relationship Id="rId1" Type="http://schemas.microsoft.com/office/2007/relationships/media" Target="../media/media7.mp3"/><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5.mp3"/><Relationship Id="rId7" Type="http://schemas.openxmlformats.org/officeDocument/2006/relationships/image" Target="../media/image7.png"/><Relationship Id="rId2" Type="http://schemas.openxmlformats.org/officeDocument/2006/relationships/audio" Target="../media/media8.mp3"/><Relationship Id="rId1" Type="http://schemas.microsoft.com/office/2007/relationships/media" Target="../media/media8.mp3"/><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audio" Target="../media/media5.mp3"/></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p3"/><Relationship Id="rId1" Type="http://schemas.microsoft.com/office/2007/relationships/media" Target="../media/media6.mp3"/><Relationship Id="rId5" Type="http://schemas.openxmlformats.org/officeDocument/2006/relationships/image" Target="../media/image12.png"/><Relationship Id="rId4"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p3"/><Relationship Id="rId1" Type="http://schemas.microsoft.com/office/2007/relationships/media" Target="../media/media9.mp3"/><Relationship Id="rId6" Type="http://schemas.openxmlformats.org/officeDocument/2006/relationships/image" Target="../media/image12.png"/><Relationship Id="rId5" Type="http://schemas.openxmlformats.org/officeDocument/2006/relationships/image" Target="../media/image14.png"/><Relationship Id="rId4"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5.mp3"/><Relationship Id="rId7" Type="http://schemas.openxmlformats.org/officeDocument/2006/relationships/image" Target="../media/image14.png"/><Relationship Id="rId2" Type="http://schemas.openxmlformats.org/officeDocument/2006/relationships/audio" Target="../media/media10.mp3"/><Relationship Id="rId1" Type="http://schemas.microsoft.com/office/2007/relationships/media" Target="../media/media10.mp3"/><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audio" Target="../media/media5.mp3"/></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p3"/><Relationship Id="rId1" Type="http://schemas.microsoft.com/office/2007/relationships/media" Target="../media/media6.mp3"/><Relationship Id="rId5" Type="http://schemas.openxmlformats.org/officeDocument/2006/relationships/image" Target="../media/image12.png"/><Relationship Id="rId4"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p3"/><Relationship Id="rId1" Type="http://schemas.microsoft.com/office/2007/relationships/media" Target="../media/media11.mp3"/><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notesSlide" Target="../notesSlides/notesSlide13.xml"/></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5.mp3"/><Relationship Id="rId7" Type="http://schemas.openxmlformats.org/officeDocument/2006/relationships/image" Target="../media/image15.png"/><Relationship Id="rId2" Type="http://schemas.openxmlformats.org/officeDocument/2006/relationships/audio" Target="../media/media12.mp3"/><Relationship Id="rId1" Type="http://schemas.microsoft.com/office/2007/relationships/media" Target="../media/media12.mp3"/><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audio" Target="../media/media5.mp3"/></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p3"/><Relationship Id="rId1" Type="http://schemas.microsoft.com/office/2007/relationships/media" Target="../media/media6.mp3"/><Relationship Id="rId5" Type="http://schemas.openxmlformats.org/officeDocument/2006/relationships/image" Target="../media/image12.png"/><Relationship Id="rId4"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notesSlide" Target="../notesSlides/notesSlide17.xml"/><Relationship Id="rId3" Type="http://schemas.microsoft.com/office/2007/relationships/media" Target="../media/media14.mp3"/><Relationship Id="rId7" Type="http://schemas.openxmlformats.org/officeDocument/2006/relationships/slideLayout" Target="../slideLayouts/slideLayout7.xml"/><Relationship Id="rId2" Type="http://schemas.openxmlformats.org/officeDocument/2006/relationships/audio" Target="../media/media13.mp3"/><Relationship Id="rId1" Type="http://schemas.microsoft.com/office/2007/relationships/media" Target="../media/media13.mp3"/><Relationship Id="rId6" Type="http://schemas.openxmlformats.org/officeDocument/2006/relationships/audio" Target="../media/media15.mp3"/><Relationship Id="rId5" Type="http://schemas.microsoft.com/office/2007/relationships/media" Target="../media/media15.mp3"/><Relationship Id="rId10" Type="http://schemas.openxmlformats.org/officeDocument/2006/relationships/image" Target="../media/image12.png"/><Relationship Id="rId4" Type="http://schemas.openxmlformats.org/officeDocument/2006/relationships/audio" Target="../media/media14.mp3"/><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goUuIfJ5rZI"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53660"/>
            <a:ext cx="8424936" cy="6647524"/>
          </a:xfrm>
          <a:prstGeom prst="rect">
            <a:avLst/>
          </a:prstGeom>
        </p:spPr>
      </p:pic>
      <p:sp>
        <p:nvSpPr>
          <p:cNvPr id="2" name="Title 1"/>
          <p:cNvSpPr>
            <a:spLocks noGrp="1"/>
          </p:cNvSpPr>
          <p:nvPr>
            <p:ph type="ctrTitle"/>
          </p:nvPr>
        </p:nvSpPr>
        <p:spPr/>
        <p:txBody>
          <a:bodyPr/>
          <a:lstStyle/>
          <a:p>
            <a:r>
              <a:rPr lang="en-GB" dirty="0" smtClean="0">
                <a:latin typeface="XCCW Joined 6a" panose="03050602040000000000" pitchFamily="66" charset="0"/>
              </a:rPr>
              <a:t>FRENCH</a:t>
            </a:r>
            <a:endParaRPr lang="en-GB" dirty="0">
              <a:latin typeface="XCCW Joined 6a" panose="03050602040000000000" pitchFamily="66" charset="0"/>
            </a:endParaRP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849285016"/>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XCCW Joined 6a" panose="03050602040000000000" pitchFamily="66" charset="0"/>
              </a:rPr>
              <a:t>REVISIT</a:t>
            </a:r>
            <a:endParaRPr lang="en-GB" dirty="0">
              <a:latin typeface="XCCW Joined 6a" panose="03050602040000000000" pitchFamily="66" charset="0"/>
            </a:endParaRPr>
          </a:p>
        </p:txBody>
      </p:sp>
      <p:pic>
        <p:nvPicPr>
          <p:cNvPr id="5" name="Picture 4"/>
          <p:cNvPicPr>
            <a:picLocks noChangeAspect="1"/>
          </p:cNvPicPr>
          <p:nvPr/>
        </p:nvPicPr>
        <p:blipFill>
          <a:blip r:embed="rId2"/>
          <a:stretch>
            <a:fillRect/>
          </a:stretch>
        </p:blipFill>
        <p:spPr>
          <a:xfrm>
            <a:off x="1" y="1"/>
            <a:ext cx="2012724" cy="1690688"/>
          </a:xfrm>
          <a:prstGeom prst="rect">
            <a:avLst/>
          </a:prstGeom>
        </p:spPr>
      </p:pic>
      <p:sp>
        <p:nvSpPr>
          <p:cNvPr id="4" name="Rectangle 3"/>
          <p:cNvSpPr/>
          <p:nvPr/>
        </p:nvSpPr>
        <p:spPr>
          <a:xfrm>
            <a:off x="193255" y="1922106"/>
            <a:ext cx="8633504" cy="152158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012725" y="2057257"/>
            <a:ext cx="6814034" cy="1384995"/>
          </a:xfrm>
          <a:prstGeom prst="rect">
            <a:avLst/>
          </a:prstGeom>
        </p:spPr>
        <p:txBody>
          <a:bodyPr wrap="square">
            <a:spAutoFit/>
          </a:bodyPr>
          <a:lstStyle/>
          <a:p>
            <a:r>
              <a:rPr lang="en-US" sz="2800" dirty="0" smtClean="0">
                <a:latin typeface="XCCW Joined 6a" panose="03050602040000000000" pitchFamily="66" charset="0"/>
              </a:rPr>
              <a:t>Take one</a:t>
            </a:r>
            <a:r>
              <a:rPr lang="en-US" sz="2800" dirty="0" smtClean="0">
                <a:latin typeface="XCCW Joined 6a" panose="03050602040000000000" pitchFamily="66" charset="0"/>
              </a:rPr>
              <a:t> </a:t>
            </a:r>
            <a:r>
              <a:rPr lang="en-US" sz="2800" dirty="0">
                <a:latin typeface="XCCW Joined 6a" panose="03050602040000000000" pitchFamily="66" charset="0"/>
              </a:rPr>
              <a:t>minute to write down </a:t>
            </a:r>
            <a:r>
              <a:rPr lang="en-US" sz="2800" dirty="0" smtClean="0">
                <a:latin typeface="XCCW Joined 6a" panose="03050602040000000000" pitchFamily="66" charset="0"/>
              </a:rPr>
              <a:t>any French </a:t>
            </a:r>
            <a:r>
              <a:rPr lang="en-US" sz="2800" dirty="0">
                <a:latin typeface="XCCW Joined 6a" panose="03050602040000000000" pitchFamily="66" charset="0"/>
              </a:rPr>
              <a:t>words </a:t>
            </a:r>
            <a:r>
              <a:rPr lang="en-US" sz="2800" dirty="0" smtClean="0">
                <a:latin typeface="XCCW Joined 6a" panose="03050602040000000000" pitchFamily="66" charset="0"/>
              </a:rPr>
              <a:t>you know on your </a:t>
            </a:r>
            <a:r>
              <a:rPr lang="en-US" sz="2800" dirty="0">
                <a:latin typeface="XCCW Joined 6a" panose="03050602040000000000" pitchFamily="66" charset="0"/>
              </a:rPr>
              <a:t>whiteboards</a:t>
            </a:r>
            <a:r>
              <a:rPr lang="en-US" sz="2800" dirty="0" smtClean="0">
                <a:latin typeface="XCCW Joined 6a" panose="03050602040000000000" pitchFamily="66" charset="0"/>
              </a:rPr>
              <a:t>.</a:t>
            </a:r>
            <a:endParaRPr lang="en-US" sz="2800" dirty="0" smtClean="0">
              <a:latin typeface="XCCW Joined 6a" panose="03050602040000000000" pitchFamily="66" charset="0"/>
            </a:endParaRPr>
          </a:p>
        </p:txBody>
      </p:sp>
      <p:pic>
        <p:nvPicPr>
          <p:cNvPr id="7" name="Picture 6">
            <a:hlinkClick r:id="rId3"/>
          </p:cNvPr>
          <p:cNvPicPr>
            <a:picLocks noChangeAspect="1"/>
          </p:cNvPicPr>
          <p:nvPr/>
        </p:nvPicPr>
        <p:blipFill>
          <a:blip r:embed="rId4"/>
          <a:stretch>
            <a:fillRect/>
          </a:stretch>
        </p:blipFill>
        <p:spPr>
          <a:xfrm>
            <a:off x="7855209" y="669737"/>
            <a:ext cx="971550" cy="904875"/>
          </a:xfrm>
          <a:prstGeom prst="rect">
            <a:avLst/>
          </a:prstGeom>
        </p:spPr>
      </p:pic>
      <p:sp>
        <p:nvSpPr>
          <p:cNvPr id="10" name="TextBox 9"/>
          <p:cNvSpPr txBox="1"/>
          <p:nvPr/>
        </p:nvSpPr>
        <p:spPr>
          <a:xfrm>
            <a:off x="7706502" y="133707"/>
            <a:ext cx="1268963" cy="523220"/>
          </a:xfrm>
          <a:prstGeom prst="rect">
            <a:avLst/>
          </a:prstGeom>
          <a:noFill/>
        </p:spPr>
        <p:txBody>
          <a:bodyPr wrap="square" rtlCol="0">
            <a:spAutoFit/>
          </a:bodyPr>
          <a:lstStyle/>
          <a:p>
            <a:pPr algn="ctr"/>
            <a:r>
              <a:rPr lang="en-GB" sz="1400" dirty="0" smtClean="0"/>
              <a:t>Click clock to open timer</a:t>
            </a:r>
            <a:endParaRPr lang="en-GB" sz="1400" dirty="0"/>
          </a:p>
        </p:txBody>
      </p:sp>
      <p:pic>
        <p:nvPicPr>
          <p:cNvPr id="13" name="Picture 12"/>
          <p:cNvPicPr>
            <a:picLocks noChangeAspect="1"/>
          </p:cNvPicPr>
          <p:nvPr/>
        </p:nvPicPr>
        <p:blipFill>
          <a:blip r:embed="rId5"/>
          <a:stretch>
            <a:fillRect/>
          </a:stretch>
        </p:blipFill>
        <p:spPr>
          <a:xfrm>
            <a:off x="448698" y="2204380"/>
            <a:ext cx="1190625" cy="1047750"/>
          </a:xfrm>
          <a:prstGeom prst="rect">
            <a:avLst/>
          </a:prstGeom>
        </p:spPr>
      </p:pic>
    </p:spTree>
    <p:extLst>
      <p:ext uri="{BB962C8B-B14F-4D97-AF65-F5344CB8AC3E}">
        <p14:creationId xmlns:p14="http://schemas.microsoft.com/office/powerpoint/2010/main" val="2505623586"/>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576" y="2564904"/>
            <a:ext cx="7733207" cy="1569660"/>
          </a:xfrm>
          <a:prstGeom prst="rect">
            <a:avLst/>
          </a:prstGeom>
          <a:noFill/>
        </p:spPr>
        <p:txBody>
          <a:bodyPr wrap="none" rtlCol="0">
            <a:spAutoFit/>
          </a:bodyPr>
          <a:lstStyle/>
          <a:p>
            <a:r>
              <a:rPr lang="en-US" sz="3200" dirty="0" smtClean="0">
                <a:latin typeface="XCCW Joined 6a" panose="03050602040000000000" pitchFamily="66" charset="0"/>
              </a:rPr>
              <a:t>LO</a:t>
            </a:r>
            <a:r>
              <a:rPr lang="en-US" sz="3200" dirty="0">
                <a:latin typeface="XCCW Joined 6a" panose="03050602040000000000" pitchFamily="66" charset="0"/>
              </a:rPr>
              <a:t>: I am learning </a:t>
            </a:r>
            <a:r>
              <a:rPr lang="en-US" sz="3200" dirty="0" smtClean="0">
                <a:latin typeface="XCCW Joined 6a" panose="03050602040000000000" pitchFamily="66" charset="0"/>
              </a:rPr>
              <a:t>a story in </a:t>
            </a:r>
          </a:p>
          <a:p>
            <a:pPr algn="ctr"/>
            <a:r>
              <a:rPr lang="en-US" sz="3200" dirty="0" smtClean="0">
                <a:latin typeface="XCCW Joined 6a" panose="03050602040000000000" pitchFamily="66" charset="0"/>
              </a:rPr>
              <a:t>French.</a:t>
            </a:r>
            <a:endParaRPr lang="en-US" sz="3200" dirty="0">
              <a:latin typeface="XCCW Joined 6a" panose="03050602040000000000" pitchFamily="66" charset="0"/>
            </a:endParaRPr>
          </a:p>
          <a:p>
            <a:endParaRPr lang="en-GB" sz="3200" dirty="0">
              <a:latin typeface="XCCW Joined 6a" panose="03050602040000000000" pitchFamily="66" charset="0"/>
            </a:endParaRPr>
          </a:p>
        </p:txBody>
      </p:sp>
      <p:pic>
        <p:nvPicPr>
          <p:cNvPr id="6" name="Picture 5"/>
          <p:cNvPicPr>
            <a:picLocks noChangeAspect="1"/>
          </p:cNvPicPr>
          <p:nvPr/>
        </p:nvPicPr>
        <p:blipFill>
          <a:blip r:embed="rId2"/>
          <a:stretch>
            <a:fillRect/>
          </a:stretch>
        </p:blipFill>
        <p:spPr>
          <a:xfrm>
            <a:off x="3215" y="0"/>
            <a:ext cx="2012724" cy="1690688"/>
          </a:xfrm>
          <a:prstGeom prst="rect">
            <a:avLst/>
          </a:prstGeom>
        </p:spPr>
      </p:pic>
      <p:sp>
        <p:nvSpPr>
          <p:cNvPr id="4" name="Title 3"/>
          <p:cNvSpPr>
            <a:spLocks noGrp="1"/>
          </p:cNvSpPr>
          <p:nvPr>
            <p:ph type="title"/>
          </p:nvPr>
        </p:nvSpPr>
        <p:spPr/>
        <p:txBody>
          <a:bodyPr/>
          <a:lstStyle/>
          <a:p>
            <a:endParaRPr lang="en-GB"/>
          </a:p>
        </p:txBody>
      </p:sp>
    </p:spTree>
    <p:extLst>
      <p:ext uri="{BB962C8B-B14F-4D97-AF65-F5344CB8AC3E}">
        <p14:creationId xmlns:p14="http://schemas.microsoft.com/office/powerpoint/2010/main" val="2656003203"/>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764704"/>
            <a:ext cx="8208912" cy="2246769"/>
          </a:xfrm>
          <a:prstGeom prst="rect">
            <a:avLst/>
          </a:prstGeom>
          <a:noFill/>
        </p:spPr>
        <p:txBody>
          <a:bodyPr wrap="square" rtlCol="0">
            <a:spAutoFit/>
          </a:bodyPr>
          <a:lstStyle/>
          <a:p>
            <a:pPr algn="ctr"/>
            <a:r>
              <a:rPr lang="en-GB" sz="2800" dirty="0" smtClean="0">
                <a:latin typeface="XCCW Joined 6a" panose="03050602040000000000" pitchFamily="66" charset="0"/>
              </a:rPr>
              <a:t>You may be familiar with the story Dear Zoo by Rod Campbell.</a:t>
            </a:r>
          </a:p>
          <a:p>
            <a:pPr algn="ctr"/>
            <a:endParaRPr lang="en-GB" sz="2800" dirty="0">
              <a:latin typeface="XCCW Joined 6a" panose="03050602040000000000" pitchFamily="66" charset="0"/>
            </a:endParaRPr>
          </a:p>
          <a:p>
            <a:pPr algn="ctr"/>
            <a:r>
              <a:rPr lang="en-GB" sz="2800" dirty="0" smtClean="0">
                <a:latin typeface="XCCW Joined 6a" panose="03050602040000000000" pitchFamily="66" charset="0"/>
              </a:rPr>
              <a:t>Click on the </a:t>
            </a:r>
            <a:r>
              <a:rPr lang="en-GB" sz="2800" dirty="0" smtClean="0">
                <a:latin typeface="XCCW Joined 6a" panose="03050602040000000000" pitchFamily="66" charset="0"/>
              </a:rPr>
              <a:t>picture to l</a:t>
            </a:r>
            <a:r>
              <a:rPr lang="en-GB" sz="2800" dirty="0" smtClean="0">
                <a:latin typeface="XCCW Joined 6a" panose="03050602040000000000" pitchFamily="66" charset="0"/>
              </a:rPr>
              <a:t>isten to it in English to refresh your memory.</a:t>
            </a:r>
            <a:endParaRPr lang="en-GB" sz="2800" dirty="0">
              <a:latin typeface="XCCW Joined 6a" panose="03050602040000000000" pitchFamily="66" charset="0"/>
            </a:endParaRPr>
          </a:p>
        </p:txBody>
      </p:sp>
      <p:pic>
        <p:nvPicPr>
          <p:cNvPr id="5" name="Picture 4">
            <a:hlinkClick r:id="rId2"/>
          </p:cNvPr>
          <p:cNvPicPr>
            <a:picLocks noChangeAspect="1"/>
          </p:cNvPicPr>
          <p:nvPr/>
        </p:nvPicPr>
        <p:blipFill>
          <a:blip r:embed="rId3"/>
          <a:stretch>
            <a:fillRect/>
          </a:stretch>
        </p:blipFill>
        <p:spPr>
          <a:xfrm>
            <a:off x="3514981" y="3573016"/>
            <a:ext cx="2546085" cy="2520280"/>
          </a:xfrm>
          <a:prstGeom prst="rect">
            <a:avLst/>
          </a:prstGeom>
        </p:spPr>
      </p:pic>
    </p:spTree>
    <p:extLst>
      <p:ext uri="{BB962C8B-B14F-4D97-AF65-F5344CB8AC3E}">
        <p14:creationId xmlns:p14="http://schemas.microsoft.com/office/powerpoint/2010/main" val="4286159410"/>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836203" y="908720"/>
            <a:ext cx="7560840" cy="2387600"/>
          </a:xfrm>
        </p:spPr>
        <p:txBody>
          <a:bodyPr/>
          <a:lstStyle/>
          <a:p>
            <a:pPr eaLnBrk="1" hangingPunct="1"/>
            <a:r>
              <a:rPr lang="en-GB" altLang="en-US" sz="2400" dirty="0" smtClean="0">
                <a:latin typeface="XCCW Joined 6a" panose="03050602040000000000" pitchFamily="66" charset="0"/>
              </a:rPr>
              <a:t>Today you will be reading the same story in French.  Click on the picture to hear the story </a:t>
            </a:r>
            <a:r>
              <a:rPr lang="en-GB" altLang="en-US" sz="2400" dirty="0" smtClean="0">
                <a:latin typeface="XCCW Joined 6a" panose="03050602040000000000" pitchFamily="66" charset="0"/>
              </a:rPr>
              <a:t>read in French. Then work your way through the slides and try reading yourself.</a:t>
            </a:r>
            <a:r>
              <a:rPr lang="en-GB" altLang="en-US" sz="2400" dirty="0" smtClean="0">
                <a:latin typeface="XCCW Joined 6a" panose="03050602040000000000" pitchFamily="66" charset="0"/>
              </a:rPr>
              <a:t/>
            </a:r>
            <a:br>
              <a:rPr lang="en-GB" altLang="en-US" sz="2400" dirty="0" smtClean="0">
                <a:latin typeface="XCCW Joined 6a" panose="03050602040000000000" pitchFamily="66" charset="0"/>
              </a:rPr>
            </a:br>
            <a:r>
              <a:rPr lang="en-GB" altLang="en-US" sz="2400" dirty="0" smtClean="0">
                <a:latin typeface="XCCW Joined 6a" panose="03050602040000000000" pitchFamily="66" charset="0"/>
              </a:rPr>
              <a:t/>
            </a:r>
            <a:br>
              <a:rPr lang="en-GB" altLang="en-US" sz="2400" dirty="0" smtClean="0">
                <a:latin typeface="XCCW Joined 6a" panose="03050602040000000000" pitchFamily="66" charset="0"/>
              </a:rPr>
            </a:br>
            <a:r>
              <a:rPr lang="en-GB" altLang="en-US" sz="4400" dirty="0" smtClean="0">
                <a:latin typeface="XCCW Joined 6a" panose="03050602040000000000" pitchFamily="66" charset="0"/>
              </a:rPr>
              <a:t>Cher </a:t>
            </a:r>
            <a:r>
              <a:rPr lang="en-GB" altLang="en-US" sz="4400" dirty="0">
                <a:latin typeface="XCCW Joined 6a" panose="03050602040000000000" pitchFamily="66" charset="0"/>
              </a:rPr>
              <a:t>zoo </a:t>
            </a:r>
          </a:p>
        </p:txBody>
      </p:sp>
      <p:pic>
        <p:nvPicPr>
          <p:cNvPr id="5" name="Picture 4">
            <a:hlinkClick r:id="rId3"/>
          </p:cNvPr>
          <p:cNvPicPr>
            <a:picLocks noChangeAspect="1"/>
          </p:cNvPicPr>
          <p:nvPr/>
        </p:nvPicPr>
        <p:blipFill>
          <a:blip r:embed="rId4"/>
          <a:stretch>
            <a:fillRect/>
          </a:stretch>
        </p:blipFill>
        <p:spPr>
          <a:xfrm>
            <a:off x="3278361" y="3429000"/>
            <a:ext cx="2676525" cy="2695575"/>
          </a:xfrm>
          <a:prstGeom prst="rect">
            <a:avLst/>
          </a:prstGeom>
        </p:spPr>
      </p:pic>
    </p:spTree>
    <p:extLst>
      <p:ext uri="{BB962C8B-B14F-4D97-AF65-F5344CB8AC3E}">
        <p14:creationId xmlns:p14="http://schemas.microsoft.com/office/powerpoint/2010/main" val="2242377004"/>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Picture 5" descr="Cute%20snake%20cartoon"/>
          <p:cNvSpPr>
            <a:spLocks noChangeAspect="1" noChangeArrowheads="1"/>
          </p:cNvSpPr>
          <p:nvPr/>
        </p:nvSpPr>
        <p:spPr bwMode="auto">
          <a:xfrm>
            <a:off x="6945313" y="3500438"/>
            <a:ext cx="2235200"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nvGrpSpPr>
          <p:cNvPr id="9" name="Group 8"/>
          <p:cNvGrpSpPr/>
          <p:nvPr/>
        </p:nvGrpSpPr>
        <p:grpSpPr>
          <a:xfrm>
            <a:off x="455738" y="2997200"/>
            <a:ext cx="8076702" cy="3001062"/>
            <a:chOff x="455738" y="2997200"/>
            <a:chExt cx="8076702" cy="3001062"/>
          </a:xfrm>
        </p:grpSpPr>
        <p:sp>
          <p:nvSpPr>
            <p:cNvPr id="36869" name="Picture 11" descr="howtodrawafrog-4"/>
            <p:cNvSpPr>
              <a:spLocks noChangeAspect="1" noChangeArrowheads="1"/>
            </p:cNvSpPr>
            <p:nvPr/>
          </p:nvSpPr>
          <p:spPr bwMode="auto">
            <a:xfrm>
              <a:off x="4740401" y="3429000"/>
              <a:ext cx="2865437"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36873" name="Picture 22" descr="camel"/>
            <p:cNvSpPr>
              <a:spLocks noChangeAspect="1" noChangeArrowheads="1"/>
            </p:cNvSpPr>
            <p:nvPr/>
          </p:nvSpPr>
          <p:spPr bwMode="auto">
            <a:xfrm>
              <a:off x="455738" y="2997200"/>
              <a:ext cx="239712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36878" name="Rectangle 31">
              <a:hlinkClick r:id="" action="ppaction://noaction">
                <a:snd r:embed="rId2" name="la_jir.wav"/>
              </a:hlinkClick>
            </p:cNvPr>
            <p:cNvSpPr>
              <a:spLocks noChangeArrowheads="1"/>
            </p:cNvSpPr>
            <p:nvPr/>
          </p:nvSpPr>
          <p:spPr bwMode="auto">
            <a:xfrm>
              <a:off x="7187978" y="5696795"/>
              <a:ext cx="1344462" cy="301467"/>
            </a:xfrm>
            <a:prstGeom prst="rect">
              <a:avLst/>
            </a:prstGeom>
            <a:solidFill>
              <a:schemeClr val="accent2"/>
            </a:solidFill>
            <a:ln>
              <a:noFill/>
            </a:ln>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a:solidFill>
                    <a:schemeClr val="bg1"/>
                  </a:solidFill>
                  <a:latin typeface="XCCW Joined 6a" panose="03050602040000000000" pitchFamily="66" charset="0"/>
                </a:rPr>
                <a:t>la </a:t>
              </a:r>
              <a:r>
                <a:rPr lang="en-GB" altLang="en-US" sz="1800" b="1" dirty="0" err="1">
                  <a:solidFill>
                    <a:schemeClr val="bg1"/>
                  </a:solidFill>
                  <a:latin typeface="XCCW Joined 6a" panose="03050602040000000000" pitchFamily="66" charset="0"/>
                </a:rPr>
                <a:t>girafe</a:t>
              </a:r>
              <a:endParaRPr lang="en-GB" altLang="en-US" sz="1800" b="1" dirty="0">
                <a:solidFill>
                  <a:schemeClr val="bg1"/>
                </a:solidFill>
                <a:latin typeface="XCCW Joined 6a" panose="03050602040000000000" pitchFamily="66"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5054" y="3333966"/>
              <a:ext cx="884317" cy="2287377"/>
            </a:xfrm>
            <a:prstGeom prst="rect">
              <a:avLst/>
            </a:prstGeom>
          </p:spPr>
        </p:pic>
        <p:grpSp>
          <p:nvGrpSpPr>
            <p:cNvPr id="7" name="Group 6"/>
            <p:cNvGrpSpPr/>
            <p:nvPr/>
          </p:nvGrpSpPr>
          <p:grpSpPr>
            <a:xfrm>
              <a:off x="1051169" y="4005064"/>
              <a:ext cx="5976342" cy="1988045"/>
              <a:chOff x="323850" y="217191"/>
              <a:chExt cx="8531115" cy="2564109"/>
            </a:xfrm>
          </p:grpSpPr>
          <p:sp>
            <p:nvSpPr>
              <p:cNvPr id="36874" name="Rectangle 25">
                <a:hlinkClick r:id="" action="ppaction://noaction">
                  <a:snd r:embed="rId4" name="el_ele.wav"/>
                </a:hlinkClick>
              </p:cNvPr>
              <p:cNvSpPr>
                <a:spLocks noChangeArrowheads="1"/>
              </p:cNvSpPr>
              <p:nvPr/>
            </p:nvSpPr>
            <p:spPr bwMode="auto">
              <a:xfrm>
                <a:off x="323850" y="2349500"/>
                <a:ext cx="1943100" cy="4318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err="1">
                    <a:solidFill>
                      <a:schemeClr val="bg1"/>
                    </a:solidFill>
                    <a:latin typeface="XCCW Joined 6a" panose="03050602040000000000" pitchFamily="66" charset="0"/>
                  </a:rPr>
                  <a:t>l’éléphant</a:t>
                </a:r>
                <a:endParaRPr lang="en-GB" altLang="en-US" sz="1800" b="1" dirty="0">
                  <a:solidFill>
                    <a:schemeClr val="bg1"/>
                  </a:solidFill>
                  <a:latin typeface="XCCW Joined 6a" panose="03050602040000000000" pitchFamily="66" charset="0"/>
                </a:endParaRPr>
              </a:p>
            </p:txBody>
          </p:sp>
          <p:sp>
            <p:nvSpPr>
              <p:cNvPr id="36875" name="Rectangle 27">
                <a:hlinkClick r:id="" action="ppaction://noaction">
                  <a:snd r:embed="rId5" name="el_leon.wav"/>
                </a:hlinkClick>
              </p:cNvPr>
              <p:cNvSpPr>
                <a:spLocks noChangeArrowheads="1"/>
              </p:cNvSpPr>
              <p:nvPr/>
            </p:nvSpPr>
            <p:spPr bwMode="auto">
              <a:xfrm>
                <a:off x="4716463" y="2349500"/>
                <a:ext cx="1943100" cy="4318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a:solidFill>
                      <a:schemeClr val="bg1"/>
                    </a:solidFill>
                    <a:latin typeface="XCCW Joined 6a" panose="03050602040000000000" pitchFamily="66" charset="0"/>
                  </a:rPr>
                  <a:t>le lion</a:t>
                </a:r>
              </a:p>
            </p:txBody>
          </p:sp>
          <p:sp>
            <p:nvSpPr>
              <p:cNvPr id="36876" name="Rectangle 28">
                <a:hlinkClick r:id="" action="ppaction://noaction">
                  <a:snd r:embed="rId6" name="el_perro.wav"/>
                </a:hlinkClick>
              </p:cNvPr>
              <p:cNvSpPr>
                <a:spLocks noChangeArrowheads="1"/>
              </p:cNvSpPr>
              <p:nvPr/>
            </p:nvSpPr>
            <p:spPr bwMode="auto">
              <a:xfrm>
                <a:off x="2555877" y="2338488"/>
                <a:ext cx="1943100" cy="4318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a:solidFill>
                      <a:schemeClr val="bg1"/>
                    </a:solidFill>
                    <a:latin typeface="XCCW Joined 6a" panose="03050602040000000000" pitchFamily="66" charset="0"/>
                  </a:rPr>
                  <a:t>le </a:t>
                </a:r>
                <a:r>
                  <a:rPr lang="en-GB" altLang="en-US" sz="1800" b="1" dirty="0" err="1">
                    <a:solidFill>
                      <a:schemeClr val="bg1"/>
                    </a:solidFill>
                    <a:latin typeface="XCCW Joined 6a" panose="03050602040000000000" pitchFamily="66" charset="0"/>
                  </a:rPr>
                  <a:t>chien</a:t>
                </a:r>
                <a:endParaRPr lang="en-GB" altLang="en-US" sz="1800" b="1" dirty="0">
                  <a:solidFill>
                    <a:schemeClr val="bg1"/>
                  </a:solidFill>
                  <a:latin typeface="XCCW Joined 6a" panose="03050602040000000000" pitchFamily="66" charset="0"/>
                </a:endParaRPr>
              </a:p>
            </p:txBody>
          </p:sp>
          <p:sp>
            <p:nvSpPr>
              <p:cNvPr id="36877" name="Rectangle 29">
                <a:hlinkClick r:id="" action="ppaction://noaction">
                  <a:snd r:embed="rId7" name="el_mono.wav"/>
                </a:hlinkClick>
              </p:cNvPr>
              <p:cNvSpPr>
                <a:spLocks noChangeArrowheads="1"/>
              </p:cNvSpPr>
              <p:nvPr/>
            </p:nvSpPr>
            <p:spPr bwMode="auto">
              <a:xfrm>
                <a:off x="6877050" y="2349500"/>
                <a:ext cx="1943100" cy="4318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a:solidFill>
                      <a:schemeClr val="bg1"/>
                    </a:solidFill>
                    <a:latin typeface="XCCW Joined 6a" panose="03050602040000000000" pitchFamily="66" charset="0"/>
                  </a:rPr>
                  <a:t>le singe</a:t>
                </a:r>
              </a:p>
            </p:txBody>
          </p:sp>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9310" y="217191"/>
                <a:ext cx="2006710" cy="1916409"/>
              </a:xfrm>
              <a:prstGeom prst="rect">
                <a:avLst/>
              </a:prstGeom>
            </p:spPr>
          </p:pic>
          <p:pic>
            <p:nvPicPr>
              <p:cNvPr id="4" name="Picture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73747" y="561931"/>
                <a:ext cx="1781218" cy="1647627"/>
              </a:xfrm>
              <a:prstGeom prst="rect">
                <a:avLst/>
              </a:prstGeom>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96605" y="697203"/>
                <a:ext cx="1709672" cy="1641285"/>
              </a:xfrm>
              <a:prstGeom prst="rect">
                <a:avLst/>
              </a:prstGeom>
            </p:spPr>
          </p:pic>
          <p:pic>
            <p:nvPicPr>
              <p:cNvPr id="6" name="Picture 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36160" y="326760"/>
                <a:ext cx="2613940" cy="1899463"/>
              </a:xfrm>
              <a:prstGeom prst="rect">
                <a:avLst/>
              </a:prstGeom>
            </p:spPr>
          </p:pic>
        </p:grpSp>
      </p:grpSp>
      <p:sp>
        <p:nvSpPr>
          <p:cNvPr id="10" name="Rectangle 9"/>
          <p:cNvSpPr/>
          <p:nvPr/>
        </p:nvSpPr>
        <p:spPr>
          <a:xfrm>
            <a:off x="1433078" y="1052736"/>
            <a:ext cx="6811330" cy="1754326"/>
          </a:xfrm>
          <a:prstGeom prst="rect">
            <a:avLst/>
          </a:prstGeom>
        </p:spPr>
        <p:txBody>
          <a:bodyPr wrap="square">
            <a:spAutoFit/>
          </a:bodyPr>
          <a:lstStyle/>
          <a:p>
            <a:pPr algn="ctr"/>
            <a:r>
              <a:rPr lang="en-GB" altLang="en-US" sz="3600" dirty="0" smtClean="0">
                <a:latin typeface="XCCW Joined 6a" panose="03050602040000000000" pitchFamily="66" charset="0"/>
              </a:rPr>
              <a:t>Here are some words for you to practice before you start.</a:t>
            </a:r>
            <a:endParaRPr lang="en-GB" sz="3600" dirty="0"/>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1187624" y="260648"/>
            <a:ext cx="6858000" cy="2387600"/>
          </a:xfrm>
        </p:spPr>
        <p:txBody>
          <a:bodyPr/>
          <a:lstStyle/>
          <a:p>
            <a:pPr eaLnBrk="1" hangingPunct="1"/>
            <a:r>
              <a:rPr lang="en-GB" altLang="en-US" sz="8800" dirty="0">
                <a:latin typeface="XCCW Joined 6a" panose="03050602040000000000" pitchFamily="66" charset="0"/>
              </a:rPr>
              <a:t>Cher zoo </a:t>
            </a:r>
          </a:p>
        </p:txBody>
      </p:sp>
      <p:pic>
        <p:nvPicPr>
          <p:cNvPr id="5" name="Picture 4"/>
          <p:cNvPicPr>
            <a:picLocks noChangeAspect="1"/>
          </p:cNvPicPr>
          <p:nvPr/>
        </p:nvPicPr>
        <p:blipFill>
          <a:blip r:embed="rId3"/>
          <a:stretch>
            <a:fillRect/>
          </a:stretch>
        </p:blipFill>
        <p:spPr>
          <a:xfrm>
            <a:off x="3203848" y="2648248"/>
            <a:ext cx="2676525" cy="2695575"/>
          </a:xfrm>
          <a:prstGeom prst="rect">
            <a:avLst/>
          </a:prstGeom>
        </p:spPr>
      </p:pic>
    </p:spTree>
    <p:extLst>
      <p:ext uri="{BB962C8B-B14F-4D97-AF65-F5344CB8AC3E}">
        <p14:creationId xmlns:p14="http://schemas.microsoft.com/office/powerpoint/2010/main" val="3458964783"/>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179388" y="1651000"/>
            <a:ext cx="91440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GB" altLang="en-US" sz="5400" dirty="0" err="1">
                <a:latin typeface="XCCW Joined 6a" panose="03050602040000000000" pitchFamily="66" charset="0"/>
                <a:ea typeface="MS PGothic" panose="020B0600070205080204" pitchFamily="34" charset="-128"/>
              </a:rPr>
              <a:t>J’ai</a:t>
            </a:r>
            <a:r>
              <a:rPr lang="en-GB" altLang="en-US" sz="5400" dirty="0">
                <a:latin typeface="XCCW Joined 6a" panose="03050602040000000000" pitchFamily="66" charset="0"/>
                <a:ea typeface="MS PGothic" panose="020B0600070205080204" pitchFamily="34" charset="-128"/>
              </a:rPr>
              <a:t> </a:t>
            </a:r>
            <a:r>
              <a:rPr lang="en-GB" altLang="en-US" sz="5400" dirty="0" err="1">
                <a:latin typeface="XCCW Joined 6a" panose="03050602040000000000" pitchFamily="66" charset="0"/>
                <a:ea typeface="MS PGothic" panose="020B0600070205080204" pitchFamily="34" charset="-128"/>
              </a:rPr>
              <a:t>écrit</a:t>
            </a:r>
            <a:r>
              <a:rPr lang="en-GB" altLang="en-US" sz="5400" dirty="0">
                <a:latin typeface="XCCW Joined 6a" panose="03050602040000000000" pitchFamily="66" charset="0"/>
                <a:ea typeface="MS PGothic" panose="020B0600070205080204" pitchFamily="34" charset="-128"/>
              </a:rPr>
              <a:t> au zoo pour </a:t>
            </a:r>
            <a:r>
              <a:rPr lang="en-GB" altLang="en-US" sz="5400" dirty="0" err="1">
                <a:latin typeface="XCCW Joined 6a" panose="03050602040000000000" pitchFamily="66" charset="0"/>
                <a:ea typeface="MS PGothic" panose="020B0600070205080204" pitchFamily="34" charset="-128"/>
              </a:rPr>
              <a:t>obtenir</a:t>
            </a:r>
            <a:r>
              <a:rPr lang="en-GB" altLang="en-US" sz="5400" dirty="0">
                <a:latin typeface="XCCW Joined 6a" panose="03050602040000000000" pitchFamily="66" charset="0"/>
                <a:ea typeface="MS PGothic" panose="020B0600070205080204" pitchFamily="34" charset="-128"/>
              </a:rPr>
              <a:t> un animal</a:t>
            </a:r>
            <a:r>
              <a:rPr lang="en-US" altLang="en-US" sz="5400" dirty="0">
                <a:latin typeface="XCCW Joined 6a" panose="03050602040000000000" pitchFamily="66" charset="0"/>
                <a:ea typeface="MS PGothic" panose="020B0600070205080204" pitchFamily="34" charset="-128"/>
                <a:cs typeface="Times New Roman" panose="02020603050405020304" pitchFamily="18" charset="0"/>
              </a:rPr>
              <a:t>. </a:t>
            </a:r>
          </a:p>
        </p:txBody>
      </p:sp>
      <p:sp>
        <p:nvSpPr>
          <p:cNvPr id="2" name="Rectangle 1">
            <a:extLst>
              <a:ext uri="{FF2B5EF4-FFF2-40B4-BE49-F238E27FC236}">
                <a16:creationId xmlns:a16="http://schemas.microsoft.com/office/drawing/2014/main" id="{E0DBDA84-DE08-469E-9B4B-B2EBB6BC8154}"/>
              </a:ext>
            </a:extLst>
          </p:cNvPr>
          <p:cNvSpPr/>
          <p:nvPr/>
        </p:nvSpPr>
        <p:spPr>
          <a:xfrm>
            <a:off x="179388" y="4221088"/>
            <a:ext cx="8959504" cy="1938992"/>
          </a:xfrm>
          <a:prstGeom prst="rect">
            <a:avLst/>
          </a:prstGeom>
        </p:spPr>
        <p:txBody>
          <a:bodyPr wrap="none">
            <a:spAutoFit/>
          </a:bodyPr>
          <a:lstStyle/>
          <a:p>
            <a:pPr eaLnBrk="1" hangingPunct="1">
              <a:spcBef>
                <a:spcPct val="50000"/>
              </a:spcBef>
              <a:buFontTx/>
              <a:buNone/>
            </a:pPr>
            <a:r>
              <a:rPr lang="en-US" altLang="en-US" sz="4800" dirty="0" err="1">
                <a:latin typeface="XCCW Joined 6a" panose="03050602040000000000" pitchFamily="66" charset="0"/>
                <a:ea typeface="MS PGothic" panose="020B0600070205080204" pitchFamily="34" charset="-128"/>
                <a:cs typeface="Times New Roman" panose="02020603050405020304" pitchFamily="18" charset="0"/>
              </a:rPr>
              <a:t>Alors</a:t>
            </a:r>
            <a:r>
              <a:rPr lang="en-US" altLang="en-US" sz="4800" dirty="0">
                <a:latin typeface="XCCW Joined 6a" panose="03050602040000000000" pitchFamily="66" charset="0"/>
                <a:ea typeface="MS PGothic" panose="020B0600070205080204" pitchFamily="34" charset="-128"/>
                <a:cs typeface="Times New Roman" panose="02020603050405020304" pitchFamily="18" charset="0"/>
              </a:rPr>
              <a:t> </a:t>
            </a:r>
            <a:r>
              <a:rPr lang="en-US" altLang="en-US" sz="4800" dirty="0" err="1">
                <a:latin typeface="XCCW Joined 6a" panose="03050602040000000000" pitchFamily="66" charset="0"/>
                <a:ea typeface="MS PGothic" panose="020B0600070205080204" pitchFamily="34" charset="-128"/>
                <a:cs typeface="Times New Roman" panose="02020603050405020304" pitchFamily="18" charset="0"/>
              </a:rPr>
              <a:t>ils</a:t>
            </a:r>
            <a:r>
              <a:rPr lang="en-US" altLang="en-US" sz="4800" dirty="0">
                <a:latin typeface="XCCW Joined 6a" panose="03050602040000000000" pitchFamily="66" charset="0"/>
                <a:ea typeface="MS PGothic" panose="020B0600070205080204" pitchFamily="34" charset="-128"/>
                <a:cs typeface="Times New Roman" panose="02020603050405020304" pitchFamily="18" charset="0"/>
              </a:rPr>
              <a:t> </a:t>
            </a:r>
            <a:r>
              <a:rPr lang="en-US" altLang="en-US" sz="4800" dirty="0" err="1">
                <a:latin typeface="XCCW Joined 6a" panose="03050602040000000000" pitchFamily="66" charset="0"/>
                <a:ea typeface="MS PGothic" panose="020B0600070205080204" pitchFamily="34" charset="-128"/>
                <a:cs typeface="Times New Roman" panose="02020603050405020304" pitchFamily="18" charset="0"/>
              </a:rPr>
              <a:t>m’ont</a:t>
            </a:r>
            <a:r>
              <a:rPr lang="en-US" altLang="en-US" sz="4800" dirty="0">
                <a:latin typeface="XCCW Joined 6a" panose="03050602040000000000" pitchFamily="66" charset="0"/>
                <a:ea typeface="MS PGothic" panose="020B0600070205080204" pitchFamily="34" charset="-128"/>
                <a:cs typeface="Times New Roman" panose="02020603050405020304" pitchFamily="18" charset="0"/>
              </a:rPr>
              <a:t> </a:t>
            </a:r>
            <a:r>
              <a:rPr lang="en-US" altLang="en-US" sz="4800" dirty="0" err="1">
                <a:latin typeface="XCCW Joined 6a" panose="03050602040000000000" pitchFamily="66" charset="0"/>
                <a:ea typeface="MS PGothic" panose="020B0600070205080204" pitchFamily="34" charset="-128"/>
                <a:cs typeface="Times New Roman" panose="02020603050405020304" pitchFamily="18" charset="0"/>
              </a:rPr>
              <a:t>envoyé</a:t>
            </a:r>
            <a:r>
              <a:rPr lang="en-US" altLang="en-US" sz="4800" dirty="0">
                <a:latin typeface="XCCW Joined 6a" panose="03050602040000000000" pitchFamily="66" charset="0"/>
                <a:ea typeface="MS PGothic" panose="020B0600070205080204" pitchFamily="34" charset="-128"/>
                <a:cs typeface="Times New Roman" panose="02020603050405020304" pitchFamily="18" charset="0"/>
              </a:rPr>
              <a:t> </a:t>
            </a:r>
            <a:endParaRPr lang="en-US" altLang="en-US" sz="4800" dirty="0" smtClean="0">
              <a:latin typeface="XCCW Joined 6a" panose="03050602040000000000" pitchFamily="66" charset="0"/>
              <a:ea typeface="MS PGothic" panose="020B0600070205080204" pitchFamily="34" charset="-128"/>
              <a:cs typeface="Times New Roman" panose="02020603050405020304" pitchFamily="18" charset="0"/>
            </a:endParaRPr>
          </a:p>
          <a:p>
            <a:pPr eaLnBrk="1" hangingPunct="1">
              <a:spcBef>
                <a:spcPct val="50000"/>
              </a:spcBef>
              <a:buFontTx/>
              <a:buNone/>
            </a:pPr>
            <a:r>
              <a:rPr lang="en-US" altLang="en-US" sz="4800" dirty="0" smtClean="0">
                <a:latin typeface="XCCW Joined 6a" panose="03050602040000000000" pitchFamily="66" charset="0"/>
                <a:ea typeface="MS PGothic" panose="020B0600070205080204" pitchFamily="34" charset="-128"/>
                <a:cs typeface="Times New Roman" panose="02020603050405020304" pitchFamily="18" charset="0"/>
              </a:rPr>
              <a:t>un </a:t>
            </a:r>
            <a:r>
              <a:rPr lang="en-US" altLang="en-US" sz="4800" dirty="0">
                <a:latin typeface="XCCW Joined 6a" panose="03050602040000000000" pitchFamily="66" charset="0"/>
                <a:ea typeface="MS PGothic" panose="020B0600070205080204" pitchFamily="34" charset="-128"/>
                <a:cs typeface="Times New Roman" panose="02020603050405020304" pitchFamily="18" charset="0"/>
              </a:rPr>
              <a:t>…</a:t>
            </a:r>
          </a:p>
        </p:txBody>
      </p:sp>
      <p:pic>
        <p:nvPicPr>
          <p:cNvPr id="3" name="22.1">
            <a:hlinkClick r:id="" action="ppaction://media"/>
            <a:extLst>
              <a:ext uri="{FF2B5EF4-FFF2-40B4-BE49-F238E27FC236}">
                <a16:creationId xmlns:a16="http://schemas.microsoft.com/office/drawing/2014/main" id="{A4A7378D-08F8-423A-B232-F6BCF21B1CA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8600" y="2276872"/>
            <a:ext cx="609600" cy="609600"/>
          </a:xfrm>
          <a:prstGeom prst="rect">
            <a:avLst/>
          </a:prstGeom>
        </p:spPr>
      </p:pic>
      <p:pic>
        <p:nvPicPr>
          <p:cNvPr id="4" name="22.1b">
            <a:hlinkClick r:id="" action="ppaction://media"/>
            <a:extLst>
              <a:ext uri="{FF2B5EF4-FFF2-40B4-BE49-F238E27FC236}">
                <a16:creationId xmlns:a16="http://schemas.microsoft.com/office/drawing/2014/main" id="{EC29B284-F289-4886-A568-0B5D0FA82443}"/>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806055" y="4424119"/>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22" fill="hold"/>
                                        <p:tgtEl>
                                          <p:spTgt spid="3"/>
                                        </p:tgtEl>
                                      </p:cBhvr>
                                    </p:cmd>
                                  </p:childTnLst>
                                </p:cTn>
                              </p:par>
                            </p:childTnLst>
                          </p:cTn>
                        </p:par>
                        <p:par>
                          <p:cTn id="7" fill="hold">
                            <p:stCondLst>
                              <p:cond delay="4022"/>
                            </p:stCondLst>
                            <p:childTnLst>
                              <p:par>
                                <p:cTn id="8" presetID="1" presetClass="mediacall" presetSubtype="0" fill="hold" nodeType="afterEffect">
                                  <p:stCondLst>
                                    <p:cond delay="978"/>
                                  </p:stCondLst>
                                  <p:childTnLst>
                                    <p:cmd type="call" cmd="playFrom(0.0)">
                                      <p:cBhvr>
                                        <p:cTn id="9" dur="269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3"/>
                </p:tgtEl>
              </p:cMediaNode>
            </p:audio>
            <p:audio>
              <p:cMediaNode vol="80000" showWhenStopped="0">
                <p:cTn id="11"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31640" y="332656"/>
            <a:ext cx="6624736" cy="6326624"/>
          </a:xfrm>
          <a:prstGeom prst="rect">
            <a:avLst/>
          </a:prstGeom>
        </p:spPr>
      </p:pic>
      <p:pic>
        <p:nvPicPr>
          <p:cNvPr id="3" name="22.2">
            <a:hlinkClick r:id="" action="ppaction://media"/>
            <a:extLst>
              <a:ext uri="{FF2B5EF4-FFF2-40B4-BE49-F238E27FC236}">
                <a16:creationId xmlns:a16="http://schemas.microsoft.com/office/drawing/2014/main" id="{77C1B6AF-C906-452E-85D1-69236DE1077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72616" y="3645024"/>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3"/>
          <p:cNvSpPr txBox="1">
            <a:spLocks noChangeArrowheads="1"/>
          </p:cNvSpPr>
          <p:nvPr/>
        </p:nvSpPr>
        <p:spPr bwMode="auto">
          <a:xfrm>
            <a:off x="-541338" y="4941888"/>
            <a:ext cx="10153651"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sz="5800" dirty="0">
                <a:latin typeface="XCCW Joined 6a" panose="03050602040000000000" pitchFamily="66" charset="0"/>
              </a:rPr>
              <a:t>Il </a:t>
            </a:r>
            <a:r>
              <a:rPr lang="en-GB" altLang="en-US" sz="5800" dirty="0" err="1">
                <a:latin typeface="XCCW Joined 6a" panose="03050602040000000000" pitchFamily="66" charset="0"/>
              </a:rPr>
              <a:t>était</a:t>
            </a:r>
            <a:r>
              <a:rPr lang="en-GB" altLang="en-US" sz="5800" dirty="0">
                <a:latin typeface="XCCW Joined 6a" panose="03050602040000000000" pitchFamily="66" charset="0"/>
              </a:rPr>
              <a:t> trop </a:t>
            </a:r>
            <a:r>
              <a:rPr lang="en-GB" altLang="en-US" sz="5800" dirty="0" err="1">
                <a:latin typeface="XCCW Joined 6a" panose="03050602040000000000" pitchFamily="66" charset="0"/>
              </a:rPr>
              <a:t>gros</a:t>
            </a:r>
            <a:r>
              <a:rPr lang="en-GB" altLang="en-US" sz="5800" dirty="0">
                <a:latin typeface="XCCW Joined 6a" panose="03050602040000000000" pitchFamily="66" charset="0"/>
              </a:rPr>
              <a:t>!  </a:t>
            </a:r>
            <a:br>
              <a:rPr lang="en-GB" altLang="en-US" sz="5800" dirty="0">
                <a:latin typeface="XCCW Joined 6a" panose="03050602040000000000" pitchFamily="66" charset="0"/>
              </a:rPr>
            </a:br>
            <a:r>
              <a:rPr lang="en-GB" altLang="en-US" sz="5800" dirty="0">
                <a:latin typeface="XCCW Joined 6a" panose="03050602040000000000" pitchFamily="66" charset="0"/>
              </a:rPr>
              <a:t>Je </a:t>
            </a:r>
            <a:r>
              <a:rPr lang="en-GB" altLang="en-US" sz="5800" dirty="0" err="1">
                <a:latin typeface="XCCW Joined 6a" panose="03050602040000000000" pitchFamily="66" charset="0"/>
              </a:rPr>
              <a:t>l’ai</a:t>
            </a:r>
            <a:r>
              <a:rPr lang="en-GB" altLang="en-US" sz="5800" dirty="0">
                <a:latin typeface="XCCW Joined 6a" panose="03050602040000000000" pitchFamily="66" charset="0"/>
              </a:rPr>
              <a:t> </a:t>
            </a:r>
            <a:r>
              <a:rPr lang="en-GB" altLang="en-US" sz="5800" dirty="0" err="1">
                <a:latin typeface="XCCW Joined 6a" panose="03050602040000000000" pitchFamily="66" charset="0"/>
              </a:rPr>
              <a:t>renvoyé</a:t>
            </a:r>
            <a:r>
              <a:rPr lang="en-US" altLang="en-US" sz="5800" dirty="0">
                <a:latin typeface="XCCW Joined 6a" panose="03050602040000000000" pitchFamily="66" charset="0"/>
              </a:rPr>
              <a:t>.</a:t>
            </a:r>
            <a:endParaRPr lang="en-US" altLang="en-US" sz="5800" dirty="0">
              <a:latin typeface="XCCW Joined 6a" panose="03050602040000000000" pitchFamily="66" charset="0"/>
              <a:cs typeface="Times New Roman" panose="02020603050405020304" pitchFamily="18" charset="0"/>
            </a:endParaRP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79712" y="31713"/>
            <a:ext cx="5400600" cy="5157574"/>
          </a:xfrm>
          <a:prstGeom prst="rect">
            <a:avLst/>
          </a:prstGeom>
        </p:spPr>
      </p:pic>
      <p:pic>
        <p:nvPicPr>
          <p:cNvPr id="2" name="22.3">
            <a:hlinkClick r:id="" action="ppaction://media"/>
            <a:extLst>
              <a:ext uri="{FF2B5EF4-FFF2-40B4-BE49-F238E27FC236}">
                <a16:creationId xmlns:a16="http://schemas.microsoft.com/office/drawing/2014/main" id="{21E8AC90-96F4-4BEB-AAB4-90EAF3A2392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10875" y="4884487"/>
            <a:ext cx="609600" cy="609600"/>
          </a:xfrm>
          <a:prstGeom prst="rect">
            <a:avLst/>
          </a:prstGeom>
        </p:spPr>
      </p:pic>
      <p:pic>
        <p:nvPicPr>
          <p:cNvPr id="3" name="22.3b">
            <a:hlinkClick r:id="" action="ppaction://media"/>
            <a:extLst>
              <a:ext uri="{FF2B5EF4-FFF2-40B4-BE49-F238E27FC236}">
                <a16:creationId xmlns:a16="http://schemas.microsoft.com/office/drawing/2014/main" id="{4793F3E9-BFD5-4D44-AC15-4E7A52F2EAA2}"/>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6138" y="6111195"/>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8" fill="hold"/>
                                        <p:tgtEl>
                                          <p:spTgt spid="2"/>
                                        </p:tgtEl>
                                      </p:cBhvr>
                                    </p:cmd>
                                  </p:childTnLst>
                                </p:cTn>
                              </p:par>
                            </p:childTnLst>
                          </p:cTn>
                        </p:par>
                        <p:par>
                          <p:cTn id="7" fill="hold">
                            <p:stCondLst>
                              <p:cond delay="1828"/>
                            </p:stCondLst>
                            <p:childTnLst>
                              <p:par>
                                <p:cTn id="8" presetID="1" presetClass="mediacall" presetSubtype="0" fill="hold" nodeType="afterEffect">
                                  <p:stCondLst>
                                    <p:cond delay="1272"/>
                                  </p:stCondLst>
                                  <p:childTnLst>
                                    <p:cmd type="call" cmd="playFrom(0.0)">
                                      <p:cBhvr>
                                        <p:cTn id="9" dur="13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2"/>
                </p:tgtEl>
              </p:cMediaNode>
            </p:audio>
            <p:audio>
              <p:cMediaNode vol="80000" showWhenStopped="0">
                <p:cTn id="11"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07951" y="1876425"/>
            <a:ext cx="7920434"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5800" dirty="0" err="1">
                <a:latin typeface="XCCW Joined 6a" panose="03050602040000000000" pitchFamily="66" charset="0"/>
                <a:cs typeface="Times New Roman" panose="02020603050405020304" pitchFamily="18" charset="0"/>
              </a:rPr>
              <a:t>Alors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ils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m’ont</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envoyé</a:t>
            </a:r>
            <a:r>
              <a:rPr lang="en-US" altLang="en-US" sz="5800" dirty="0">
                <a:latin typeface="XCCW Joined 6a" panose="03050602040000000000" pitchFamily="66" charset="0"/>
                <a:cs typeface="Times New Roman" panose="02020603050405020304" pitchFamily="18" charset="0"/>
              </a:rPr>
              <a:t>…</a:t>
            </a:r>
          </a:p>
        </p:txBody>
      </p:sp>
      <p:pic>
        <p:nvPicPr>
          <p:cNvPr id="2" name="22.4">
            <a:hlinkClick r:id="" action="ppaction://media"/>
            <a:extLst>
              <a:ext uri="{FF2B5EF4-FFF2-40B4-BE49-F238E27FC236}">
                <a16:creationId xmlns:a16="http://schemas.microsoft.com/office/drawing/2014/main" id="{B9583C7D-FAFF-4526-96EB-7944499A101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04664" y="2708920"/>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9"/>
          <p:cNvGrpSpPr>
            <a:grpSpLocks/>
          </p:cNvGrpSpPr>
          <p:nvPr/>
        </p:nvGrpSpPr>
        <p:grpSpPr bwMode="auto">
          <a:xfrm>
            <a:off x="2700338" y="0"/>
            <a:ext cx="4238625" cy="6858000"/>
            <a:chOff x="1701" y="0"/>
            <a:chExt cx="2670" cy="4320"/>
          </a:xfrm>
        </p:grpSpPr>
        <p:grpSp>
          <p:nvGrpSpPr>
            <p:cNvPr id="12292" name="Group 5"/>
            <p:cNvGrpSpPr>
              <a:grpSpLocks/>
            </p:cNvGrpSpPr>
            <p:nvPr/>
          </p:nvGrpSpPr>
          <p:grpSpPr bwMode="auto">
            <a:xfrm>
              <a:off x="1701" y="0"/>
              <a:ext cx="2670" cy="4320"/>
              <a:chOff x="1701" y="0"/>
              <a:chExt cx="2670" cy="4320"/>
            </a:xfrm>
          </p:grpSpPr>
          <p:sp>
            <p:nvSpPr>
              <p:cNvPr id="12296" name="Picture 2" descr="giraffe box"/>
              <p:cNvSpPr>
                <a:spLocks noChangeAspect="1" noChangeArrowheads="1"/>
              </p:cNvSpPr>
              <p:nvPr/>
            </p:nvSpPr>
            <p:spPr bwMode="auto">
              <a:xfrm>
                <a:off x="1701" y="0"/>
                <a:ext cx="267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7" name="Text Box 3"/>
              <p:cNvSpPr txBox="1">
                <a:spLocks noChangeArrowheads="1"/>
              </p:cNvSpPr>
              <p:nvPr/>
            </p:nvSpPr>
            <p:spPr bwMode="auto">
              <a:xfrm rot="19560581">
                <a:off x="2618" y="1403"/>
                <a:ext cx="708" cy="485"/>
              </a:xfrm>
              <a:prstGeom prst="rect">
                <a:avLst/>
              </a:prstGeom>
              <a:solidFill>
                <a:schemeClr val="bg1"/>
              </a:solidFill>
              <a:ln w="9525">
                <a:solidFill>
                  <a:srgbClr val="000000"/>
                </a:solidFill>
                <a:miter lim="800000"/>
                <a:headEnd/>
                <a:tailEnd/>
              </a:ln>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sz="2200" dirty="0">
                    <a:latin typeface="XCCW Joined 6a" panose="03050602040000000000" pitchFamily="66" charset="0"/>
                  </a:rPr>
                  <a:t>du zoo</a:t>
                </a:r>
              </a:p>
            </p:txBody>
          </p:sp>
        </p:grpSp>
        <p:grpSp>
          <p:nvGrpSpPr>
            <p:cNvPr id="12293" name="Group 8"/>
            <p:cNvGrpSpPr>
              <a:grpSpLocks/>
            </p:cNvGrpSpPr>
            <p:nvPr/>
          </p:nvGrpSpPr>
          <p:grpSpPr bwMode="auto">
            <a:xfrm rot="-1897103">
              <a:off x="2162" y="2414"/>
              <a:ext cx="1679" cy="454"/>
              <a:chOff x="2154" y="2659"/>
              <a:chExt cx="1679" cy="454"/>
            </a:xfrm>
          </p:grpSpPr>
          <p:sp>
            <p:nvSpPr>
              <p:cNvPr id="12294" name="Rectangle 6"/>
              <p:cNvSpPr>
                <a:spLocks noChangeArrowheads="1"/>
              </p:cNvSpPr>
              <p:nvPr/>
            </p:nvSpPr>
            <p:spPr bwMode="auto">
              <a:xfrm>
                <a:off x="2154" y="2659"/>
                <a:ext cx="1679" cy="454"/>
              </a:xfrm>
              <a:prstGeom prst="rect">
                <a:avLst/>
              </a:prstGeom>
              <a:solidFill>
                <a:schemeClr val="bg1"/>
              </a:solidFill>
              <a:ln w="25400">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2295" name="Text Box 7"/>
              <p:cNvSpPr txBox="1">
                <a:spLocks noChangeArrowheads="1"/>
              </p:cNvSpPr>
              <p:nvPr/>
            </p:nvSpPr>
            <p:spPr bwMode="auto">
              <a:xfrm>
                <a:off x="2380" y="2667"/>
                <a:ext cx="1394"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sz="3600" dirty="0" err="1">
                    <a:latin typeface="XCCW Joined 6a" panose="03050602040000000000" pitchFamily="66" charset="0"/>
                  </a:rPr>
                  <a:t>grande</a:t>
                </a:r>
                <a:endParaRPr lang="en-GB" altLang="en-US" sz="3600" dirty="0">
                  <a:latin typeface="XCCW Joined 6a" panose="03050602040000000000" pitchFamily="66" charset="0"/>
                  <a:cs typeface="Times New Roman" panose="02020603050405020304" pitchFamily="18" charset="0"/>
                </a:endParaRPr>
              </a:p>
            </p:txBody>
          </p:sp>
        </p:grpSp>
      </p:gr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551" y="116632"/>
            <a:ext cx="2732872" cy="6624736"/>
          </a:xfrm>
          <a:prstGeom prst="rect">
            <a:avLst/>
          </a:prstGeom>
        </p:spPr>
      </p:pic>
      <p:pic>
        <p:nvPicPr>
          <p:cNvPr id="3" name="22.5">
            <a:hlinkClick r:id="" action="ppaction://media"/>
            <a:extLst>
              <a:ext uri="{FF2B5EF4-FFF2-40B4-BE49-F238E27FC236}">
                <a16:creationId xmlns:a16="http://schemas.microsoft.com/office/drawing/2014/main" id="{49170D36-D4EA-4C96-B9CC-5F7F6AE86D9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1128" y="4101663"/>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8"/>
          <p:cNvSpPr txBox="1">
            <a:spLocks noChangeArrowheads="1"/>
          </p:cNvSpPr>
          <p:nvPr/>
        </p:nvSpPr>
        <p:spPr bwMode="auto">
          <a:xfrm>
            <a:off x="3131840" y="4005064"/>
            <a:ext cx="622776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4800" dirty="0">
                <a:latin typeface="XCCW Joined 6a" panose="03050602040000000000" pitchFamily="66" charset="0"/>
              </a:rPr>
              <a:t>Elle </a:t>
            </a:r>
            <a:r>
              <a:rPr lang="en-US" altLang="en-US" sz="4800" dirty="0" err="1">
                <a:latin typeface="XCCW Joined 6a" panose="03050602040000000000" pitchFamily="66" charset="0"/>
              </a:rPr>
              <a:t>était</a:t>
            </a:r>
            <a:r>
              <a:rPr lang="en-US" altLang="en-US" sz="4800" dirty="0">
                <a:latin typeface="XCCW Joined 6a" panose="03050602040000000000" pitchFamily="66" charset="0"/>
              </a:rPr>
              <a:t> trop </a:t>
            </a:r>
            <a:r>
              <a:rPr lang="en-US" altLang="en-US" sz="4800" dirty="0" err="1">
                <a:latin typeface="XCCW Joined 6a" panose="03050602040000000000" pitchFamily="66" charset="0"/>
              </a:rPr>
              <a:t>grande</a:t>
            </a:r>
            <a:r>
              <a:rPr lang="en-US" altLang="en-US" sz="4800" dirty="0">
                <a:latin typeface="XCCW Joined 6a" panose="03050602040000000000" pitchFamily="66" charset="0"/>
              </a:rPr>
              <a:t>. </a:t>
            </a:r>
            <a:br>
              <a:rPr lang="en-US" altLang="en-US" sz="4800" dirty="0">
                <a:latin typeface="XCCW Joined 6a" panose="03050602040000000000" pitchFamily="66" charset="0"/>
              </a:rPr>
            </a:br>
            <a:r>
              <a:rPr lang="en-GB" altLang="en-US" sz="4800" dirty="0">
                <a:latin typeface="XCCW Joined 6a" panose="03050602040000000000" pitchFamily="66" charset="0"/>
              </a:rPr>
              <a:t>Je </a:t>
            </a:r>
            <a:r>
              <a:rPr lang="en-GB" altLang="en-US" sz="4800" dirty="0" err="1">
                <a:latin typeface="XCCW Joined 6a" panose="03050602040000000000" pitchFamily="66" charset="0"/>
              </a:rPr>
              <a:t>l’ai</a:t>
            </a:r>
            <a:r>
              <a:rPr lang="en-GB" altLang="en-US" sz="4800" dirty="0">
                <a:latin typeface="XCCW Joined 6a" panose="03050602040000000000" pitchFamily="66" charset="0"/>
              </a:rPr>
              <a:t> </a:t>
            </a:r>
            <a:r>
              <a:rPr lang="en-GB" altLang="en-US" sz="4800" dirty="0" err="1">
                <a:latin typeface="XCCW Joined 6a" panose="03050602040000000000" pitchFamily="66" charset="0"/>
              </a:rPr>
              <a:t>renvoyée</a:t>
            </a:r>
            <a:r>
              <a:rPr lang="en-US" altLang="en-US" sz="4800" dirty="0">
                <a:latin typeface="XCCW Joined 6a" panose="03050602040000000000" pitchFamily="66" charset="0"/>
              </a:rPr>
              <a:t>.</a:t>
            </a:r>
            <a:endParaRPr lang="en-US" altLang="en-US" sz="4800" dirty="0">
              <a:latin typeface="XCCW Joined 6a" panose="03050602040000000000" pitchFamily="66" charset="0"/>
              <a:cs typeface="Times New Roman" panose="02020603050405020304" pitchFamily="18" charset="0"/>
            </a:endParaRPr>
          </a:p>
        </p:txBody>
      </p:sp>
      <p:pic>
        <p:nvPicPr>
          <p:cNvPr id="3" name="Picture 2">
            <a:extLst>
              <a:ext uri="{FF2B5EF4-FFF2-40B4-BE49-F238E27FC236}">
                <a16:creationId xmlns:a16="http://schemas.microsoft.com/office/drawing/2014/main" id="{F9664889-9D86-45D2-859F-40D07D2A68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8551" y="116632"/>
            <a:ext cx="2732872" cy="6624736"/>
          </a:xfrm>
          <a:prstGeom prst="rect">
            <a:avLst/>
          </a:prstGeom>
        </p:spPr>
      </p:pic>
      <p:pic>
        <p:nvPicPr>
          <p:cNvPr id="2" name="22.6">
            <a:hlinkClick r:id="" action="ppaction://media"/>
            <a:extLst>
              <a:ext uri="{FF2B5EF4-FFF2-40B4-BE49-F238E27FC236}">
                <a16:creationId xmlns:a16="http://schemas.microsoft.com/office/drawing/2014/main" id="{C8C7BB80-3858-4C50-A6C9-3F0ACA7C557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322693" y="4485282"/>
            <a:ext cx="609600" cy="609600"/>
          </a:xfrm>
          <a:prstGeom prst="rect">
            <a:avLst/>
          </a:prstGeom>
        </p:spPr>
      </p:pic>
      <p:pic>
        <p:nvPicPr>
          <p:cNvPr id="5" name="22.3b">
            <a:hlinkClick r:id="" action="ppaction://media"/>
            <a:extLst>
              <a:ext uri="{FF2B5EF4-FFF2-40B4-BE49-F238E27FC236}">
                <a16:creationId xmlns:a16="http://schemas.microsoft.com/office/drawing/2014/main" id="{BA9D731E-009C-4C1C-AAB1-E61D1160F16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6138" y="6111195"/>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11" fill="hold"/>
                                        <p:tgtEl>
                                          <p:spTgt spid="2"/>
                                        </p:tgtEl>
                                      </p:cBhvr>
                                    </p:cmd>
                                  </p:childTnLst>
                                </p:cTn>
                              </p:par>
                            </p:childTnLst>
                          </p:cTn>
                        </p:par>
                        <p:par>
                          <p:cTn id="7" fill="hold">
                            <p:stCondLst>
                              <p:cond delay="2011"/>
                            </p:stCondLst>
                            <p:childTnLst>
                              <p:par>
                                <p:cTn id="8" presetID="1" presetClass="mediacall" presetSubtype="0" fill="hold" nodeType="afterEffect">
                                  <p:stCondLst>
                                    <p:cond delay="1272"/>
                                  </p:stCondLst>
                                  <p:childTnLst>
                                    <p:cmd type="call" cmd="playFrom(0.0)">
                                      <p:cBhvr>
                                        <p:cTn id="9" dur="13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2"/>
                </p:tgtEl>
              </p:cMediaNode>
            </p:audio>
            <p:audio>
              <p:cMediaNode vol="80000" showWhenStopped="0">
                <p:cTn id="11"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107950" y="1947863"/>
            <a:ext cx="91440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5800" dirty="0" err="1">
                <a:latin typeface="XCCW Joined 6a" panose="03050602040000000000" pitchFamily="66" charset="0"/>
                <a:cs typeface="Times New Roman" panose="02020603050405020304" pitchFamily="18" charset="0"/>
              </a:rPr>
              <a:t>Alors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ils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m’ont</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envoyé</a:t>
            </a:r>
            <a:r>
              <a:rPr lang="en-US" altLang="en-US" sz="5800" dirty="0">
                <a:latin typeface="XCCW Joined 6a" panose="03050602040000000000" pitchFamily="66" charset="0"/>
                <a:cs typeface="Times New Roman" panose="02020603050405020304" pitchFamily="18" charset="0"/>
              </a:rPr>
              <a:t>…</a:t>
            </a:r>
          </a:p>
        </p:txBody>
      </p:sp>
      <p:pic>
        <p:nvPicPr>
          <p:cNvPr id="3" name="22.4">
            <a:hlinkClick r:id="" action="ppaction://media"/>
            <a:extLst>
              <a:ext uri="{FF2B5EF4-FFF2-40B4-BE49-F238E27FC236}">
                <a16:creationId xmlns:a16="http://schemas.microsoft.com/office/drawing/2014/main" id="{F8889C57-0D2C-4B1E-B1E6-13CA6863CD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04664" y="2708920"/>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1560" y="836712"/>
            <a:ext cx="6451613" cy="4688172"/>
          </a:xfrm>
          <a:prstGeom prst="rect">
            <a:avLst/>
          </a:prstGeom>
        </p:spPr>
      </p:pic>
      <p:grpSp>
        <p:nvGrpSpPr>
          <p:cNvPr id="18435" name="Group 5"/>
          <p:cNvGrpSpPr>
            <a:grpSpLocks/>
          </p:cNvGrpSpPr>
          <p:nvPr/>
        </p:nvGrpSpPr>
        <p:grpSpPr bwMode="auto">
          <a:xfrm>
            <a:off x="2195736" y="-171400"/>
            <a:ext cx="7170738" cy="4957763"/>
            <a:chOff x="621" y="240"/>
            <a:chExt cx="4517" cy="3123"/>
          </a:xfrm>
        </p:grpSpPr>
        <p:sp>
          <p:nvSpPr>
            <p:cNvPr id="18436" name="Picture 2" descr="lion  box"/>
            <p:cNvSpPr>
              <a:spLocks noChangeAspect="1" noChangeArrowheads="1"/>
            </p:cNvSpPr>
            <p:nvPr/>
          </p:nvSpPr>
          <p:spPr bwMode="auto">
            <a:xfrm>
              <a:off x="621" y="240"/>
              <a:ext cx="4517" cy="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18437" name="Text Box 3"/>
            <p:cNvSpPr txBox="1">
              <a:spLocks noChangeArrowheads="1"/>
            </p:cNvSpPr>
            <p:nvPr/>
          </p:nvSpPr>
          <p:spPr bwMode="auto">
            <a:xfrm rot="21111775">
              <a:off x="2975" y="1752"/>
              <a:ext cx="952" cy="60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sz="2800" dirty="0">
                  <a:latin typeface="XCCW Joined 6a" panose="03050602040000000000" pitchFamily="66" charset="0"/>
                </a:rPr>
                <a:t>du zoo</a:t>
              </a:r>
            </a:p>
          </p:txBody>
        </p:sp>
        <p:sp>
          <p:nvSpPr>
            <p:cNvPr id="18438" name="Rectangle 4"/>
            <p:cNvSpPr>
              <a:spLocks noChangeArrowheads="1"/>
            </p:cNvSpPr>
            <p:nvPr/>
          </p:nvSpPr>
          <p:spPr bwMode="auto">
            <a:xfrm>
              <a:off x="975" y="2251"/>
              <a:ext cx="1587" cy="453"/>
            </a:xfrm>
            <a:prstGeom prst="rect">
              <a:avLst/>
            </a:prstGeom>
            <a:solidFill>
              <a:schemeClr val="bg1"/>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3600" b="1" dirty="0">
                  <a:latin typeface="XCCW Joined 6a" panose="03050602040000000000" pitchFamily="66" charset="0"/>
                  <a:cs typeface="Times New Roman" panose="02020603050405020304" pitchFamily="18" charset="0"/>
                </a:rPr>
                <a:t>Danger !</a:t>
              </a:r>
            </a:p>
          </p:txBody>
        </p:sp>
      </p:grpSp>
      <p:pic>
        <p:nvPicPr>
          <p:cNvPr id="3" name="22.8">
            <a:hlinkClick r:id="" action="ppaction://media"/>
            <a:extLst>
              <a:ext uri="{FF2B5EF4-FFF2-40B4-BE49-F238E27FC236}">
                <a16:creationId xmlns:a16="http://schemas.microsoft.com/office/drawing/2014/main" id="{63951096-4A0D-47E9-8924-E396612BBE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4928" y="4481563"/>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539750" y="4868863"/>
            <a:ext cx="813593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GB" altLang="en-US" sz="4800" dirty="0">
                <a:latin typeface="XCCW Joined 6a" panose="03050602040000000000" pitchFamily="66" charset="0"/>
              </a:rPr>
              <a:t>Il </a:t>
            </a:r>
            <a:r>
              <a:rPr lang="en-GB" altLang="en-US" sz="4800" dirty="0" err="1">
                <a:latin typeface="XCCW Joined 6a" panose="03050602040000000000" pitchFamily="66" charset="0"/>
              </a:rPr>
              <a:t>était</a:t>
            </a:r>
            <a:r>
              <a:rPr lang="en-GB" altLang="en-US" sz="4800" dirty="0">
                <a:latin typeface="XCCW Joined 6a" panose="03050602040000000000" pitchFamily="66" charset="0"/>
              </a:rPr>
              <a:t> trop </a:t>
            </a:r>
            <a:r>
              <a:rPr lang="en-GB" altLang="en-US" sz="4800" dirty="0" err="1">
                <a:latin typeface="XCCW Joined 6a" panose="03050602040000000000" pitchFamily="66" charset="0"/>
              </a:rPr>
              <a:t>féroce</a:t>
            </a:r>
            <a:r>
              <a:rPr lang="en-GB" altLang="en-US" sz="4800" dirty="0">
                <a:latin typeface="XCCW Joined 6a" panose="03050602040000000000" pitchFamily="66" charset="0"/>
              </a:rPr>
              <a:t> !  </a:t>
            </a:r>
            <a:br>
              <a:rPr lang="en-GB" altLang="en-US" sz="4800" dirty="0">
                <a:latin typeface="XCCW Joined 6a" panose="03050602040000000000" pitchFamily="66" charset="0"/>
              </a:rPr>
            </a:br>
            <a:r>
              <a:rPr lang="en-GB" altLang="en-US" sz="4800" dirty="0">
                <a:latin typeface="XCCW Joined 6a" panose="03050602040000000000" pitchFamily="66" charset="0"/>
              </a:rPr>
              <a:t>Je </a:t>
            </a:r>
            <a:r>
              <a:rPr lang="en-GB" altLang="en-US" sz="4800" dirty="0" err="1">
                <a:latin typeface="XCCW Joined 6a" panose="03050602040000000000" pitchFamily="66" charset="0"/>
              </a:rPr>
              <a:t>l’ai</a:t>
            </a:r>
            <a:r>
              <a:rPr lang="en-GB" altLang="en-US" sz="4800" dirty="0">
                <a:latin typeface="XCCW Joined 6a" panose="03050602040000000000" pitchFamily="66" charset="0"/>
              </a:rPr>
              <a:t> </a:t>
            </a:r>
            <a:r>
              <a:rPr lang="en-GB" altLang="en-US" sz="4800" dirty="0" err="1">
                <a:latin typeface="XCCW Joined 6a" panose="03050602040000000000" pitchFamily="66" charset="0"/>
              </a:rPr>
              <a:t>renvoyé</a:t>
            </a:r>
            <a:r>
              <a:rPr lang="en-US" altLang="en-US" sz="4800" dirty="0">
                <a:latin typeface="XCCW Joined 6a" panose="03050602040000000000" pitchFamily="66" charset="0"/>
              </a:rPr>
              <a:t>.</a:t>
            </a:r>
            <a:endParaRPr lang="en-US" altLang="en-US" sz="4800" dirty="0">
              <a:latin typeface="XCCW Joined 6a" panose="03050602040000000000" pitchFamily="66" charset="0"/>
              <a:cs typeface="Times New Roman" panose="02020603050405020304" pitchFamily="18" charset="0"/>
            </a:endParaRP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75656" y="195393"/>
            <a:ext cx="6451613" cy="4688172"/>
          </a:xfrm>
          <a:prstGeom prst="rect">
            <a:avLst/>
          </a:prstGeom>
        </p:spPr>
      </p:pic>
      <p:pic>
        <p:nvPicPr>
          <p:cNvPr id="2" name="22.9">
            <a:hlinkClick r:id="" action="ppaction://media"/>
            <a:extLst>
              <a:ext uri="{FF2B5EF4-FFF2-40B4-BE49-F238E27FC236}">
                <a16:creationId xmlns:a16="http://schemas.microsoft.com/office/drawing/2014/main" id="{4047C1BC-4061-45DB-92FF-4DCDE3C578A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44624" y="4578765"/>
            <a:ext cx="609600" cy="609600"/>
          </a:xfrm>
          <a:prstGeom prst="rect">
            <a:avLst/>
          </a:prstGeom>
        </p:spPr>
      </p:pic>
      <p:pic>
        <p:nvPicPr>
          <p:cNvPr id="5" name="22.3b">
            <a:hlinkClick r:id="" action="ppaction://media"/>
            <a:extLst>
              <a:ext uri="{FF2B5EF4-FFF2-40B4-BE49-F238E27FC236}">
                <a16:creationId xmlns:a16="http://schemas.microsoft.com/office/drawing/2014/main" id="{3BF6FB06-13B2-455F-B9C6-239E991C1A99}"/>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6138" y="6111195"/>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20" fill="hold"/>
                                        <p:tgtEl>
                                          <p:spTgt spid="2"/>
                                        </p:tgtEl>
                                      </p:cBhvr>
                                    </p:cmd>
                                  </p:childTnLst>
                                </p:cTn>
                              </p:par>
                            </p:childTnLst>
                          </p:cTn>
                        </p:par>
                        <p:par>
                          <p:cTn id="7" fill="hold">
                            <p:stCondLst>
                              <p:cond delay="2220"/>
                            </p:stCondLst>
                            <p:childTnLst>
                              <p:par>
                                <p:cTn id="8" presetID="1" presetClass="mediacall" presetSubtype="0" fill="hold" nodeType="afterEffect">
                                  <p:stCondLst>
                                    <p:cond delay="1272"/>
                                  </p:stCondLst>
                                  <p:childTnLst>
                                    <p:cmd type="call" cmd="playFrom(0.0)">
                                      <p:cBhvr>
                                        <p:cTn id="9" dur="13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2"/>
                </p:tgtEl>
              </p:cMediaNode>
            </p:audio>
            <p:audio>
              <p:cMediaNode vol="80000" showWhenStopped="0">
                <p:cTn id="11"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79388" y="1938338"/>
            <a:ext cx="896461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5400" dirty="0" err="1">
                <a:latin typeface="XCCW Joined 6a" panose="03050602040000000000" pitchFamily="66" charset="0"/>
                <a:cs typeface="Times New Roman" panose="02020603050405020304" pitchFamily="18" charset="0"/>
              </a:rPr>
              <a:t>Alors</a:t>
            </a:r>
            <a:r>
              <a:rPr lang="en-US" altLang="en-US" sz="5400" dirty="0">
                <a:latin typeface="XCCW Joined 6a" panose="03050602040000000000" pitchFamily="66" charset="0"/>
                <a:cs typeface="Times New Roman" panose="02020603050405020304" pitchFamily="18" charset="0"/>
              </a:rPr>
              <a:t> </a:t>
            </a:r>
            <a:r>
              <a:rPr lang="en-US" altLang="en-US" sz="5400" dirty="0" err="1">
                <a:latin typeface="XCCW Joined 6a" panose="03050602040000000000" pitchFamily="66" charset="0"/>
                <a:cs typeface="Times New Roman" panose="02020603050405020304" pitchFamily="18" charset="0"/>
              </a:rPr>
              <a:t>ils</a:t>
            </a:r>
            <a:r>
              <a:rPr lang="en-US" altLang="en-US" sz="5400" dirty="0">
                <a:latin typeface="XCCW Joined 6a" panose="03050602040000000000" pitchFamily="66" charset="0"/>
                <a:cs typeface="Times New Roman" panose="02020603050405020304" pitchFamily="18" charset="0"/>
              </a:rPr>
              <a:t> </a:t>
            </a:r>
            <a:r>
              <a:rPr lang="en-US" altLang="en-US" sz="5400" dirty="0" err="1">
                <a:latin typeface="XCCW Joined 6a" panose="03050602040000000000" pitchFamily="66" charset="0"/>
                <a:cs typeface="Times New Roman" panose="02020603050405020304" pitchFamily="18" charset="0"/>
              </a:rPr>
              <a:t>m’ont</a:t>
            </a:r>
            <a:r>
              <a:rPr lang="en-US" altLang="en-US" sz="5400" dirty="0">
                <a:latin typeface="XCCW Joined 6a" panose="03050602040000000000" pitchFamily="66" charset="0"/>
                <a:cs typeface="Times New Roman" panose="02020603050405020304" pitchFamily="18" charset="0"/>
              </a:rPr>
              <a:t> </a:t>
            </a:r>
            <a:r>
              <a:rPr lang="en-US" altLang="en-US" sz="5400" dirty="0" err="1">
                <a:latin typeface="XCCW Joined 6a" panose="03050602040000000000" pitchFamily="66" charset="0"/>
                <a:cs typeface="Times New Roman" panose="02020603050405020304" pitchFamily="18" charset="0"/>
              </a:rPr>
              <a:t>envoyé</a:t>
            </a:r>
            <a:r>
              <a:rPr lang="en-US" altLang="en-US" sz="5400" dirty="0">
                <a:latin typeface="XCCW Joined 6a" panose="03050602040000000000" pitchFamily="66" charset="0"/>
                <a:cs typeface="Times New Roman" panose="02020603050405020304" pitchFamily="18" charset="0"/>
              </a:rPr>
              <a:t> …</a:t>
            </a:r>
          </a:p>
        </p:txBody>
      </p:sp>
      <p:pic>
        <p:nvPicPr>
          <p:cNvPr id="3" name="22.4">
            <a:hlinkClick r:id="" action="ppaction://media"/>
            <a:extLst>
              <a:ext uri="{FF2B5EF4-FFF2-40B4-BE49-F238E27FC236}">
                <a16:creationId xmlns:a16="http://schemas.microsoft.com/office/drawing/2014/main" id="{BF7F341F-755F-48A5-899F-9C1F089CCA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04664" y="2708920"/>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1600" y="1124744"/>
            <a:ext cx="5649850" cy="5226111"/>
          </a:xfrm>
          <a:prstGeom prst="rect">
            <a:avLst/>
          </a:prstGeom>
        </p:spPr>
      </p:pic>
      <p:grpSp>
        <p:nvGrpSpPr>
          <p:cNvPr id="24579" name="Group 12"/>
          <p:cNvGrpSpPr>
            <a:grpSpLocks/>
          </p:cNvGrpSpPr>
          <p:nvPr/>
        </p:nvGrpSpPr>
        <p:grpSpPr bwMode="auto">
          <a:xfrm>
            <a:off x="3302781" y="-531440"/>
            <a:ext cx="6637338" cy="3646488"/>
            <a:chOff x="740" y="140"/>
            <a:chExt cx="4181" cy="2297"/>
          </a:xfrm>
        </p:grpSpPr>
        <p:grpSp>
          <p:nvGrpSpPr>
            <p:cNvPr id="24580" name="Group 8"/>
            <p:cNvGrpSpPr>
              <a:grpSpLocks/>
            </p:cNvGrpSpPr>
            <p:nvPr/>
          </p:nvGrpSpPr>
          <p:grpSpPr bwMode="auto">
            <a:xfrm>
              <a:off x="1427" y="708"/>
              <a:ext cx="2946" cy="1729"/>
              <a:chOff x="1655" y="712"/>
              <a:chExt cx="2522" cy="1432"/>
            </a:xfrm>
          </p:grpSpPr>
          <p:sp>
            <p:nvSpPr>
              <p:cNvPr id="24583" name="Rectangle 6"/>
              <p:cNvSpPr>
                <a:spLocks noChangeArrowheads="1"/>
              </p:cNvSpPr>
              <p:nvPr/>
            </p:nvSpPr>
            <p:spPr bwMode="auto">
              <a:xfrm rot="-1390207">
                <a:off x="1655" y="1616"/>
                <a:ext cx="2016" cy="528"/>
              </a:xfrm>
              <a:prstGeom prst="rect">
                <a:avLst/>
              </a:prstGeom>
              <a:solidFill>
                <a:schemeClr val="bg1"/>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3600" b="1" dirty="0">
                    <a:latin typeface="XCCW Joined 6a" panose="03050602040000000000" pitchFamily="66" charset="0"/>
                    <a:cs typeface="Times New Roman" panose="02020603050405020304" pitchFamily="18" charset="0"/>
                  </a:rPr>
                  <a:t>Attention </a:t>
                </a:r>
                <a:r>
                  <a:rPr lang="en-GB" altLang="en-US" sz="3600" b="1" dirty="0">
                    <a:latin typeface="XCCW Joined 6a" panose="03050602040000000000" pitchFamily="66" charset="0"/>
                  </a:rPr>
                  <a:t>!</a:t>
                </a:r>
              </a:p>
            </p:txBody>
          </p:sp>
          <p:sp>
            <p:nvSpPr>
              <p:cNvPr id="24584" name="Text Box 7"/>
              <p:cNvSpPr txBox="1">
                <a:spLocks noChangeArrowheads="1"/>
              </p:cNvSpPr>
              <p:nvPr/>
            </p:nvSpPr>
            <p:spPr bwMode="auto">
              <a:xfrm rot="2426312">
                <a:off x="3427" y="712"/>
                <a:ext cx="750" cy="43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GB" altLang="en-US" sz="2400" dirty="0">
                    <a:latin typeface="XCCW Joined 6a" panose="03050602040000000000" pitchFamily="66" charset="0"/>
                  </a:rPr>
                  <a:t>du zoo</a:t>
                </a:r>
              </a:p>
            </p:txBody>
          </p:sp>
        </p:grpSp>
        <p:sp>
          <p:nvSpPr>
            <p:cNvPr id="24581" name="Rectangle 10"/>
            <p:cNvSpPr>
              <a:spLocks noChangeArrowheads="1"/>
            </p:cNvSpPr>
            <p:nvPr/>
          </p:nvSpPr>
          <p:spPr bwMode="auto">
            <a:xfrm rot="226337">
              <a:off x="975" y="140"/>
              <a:ext cx="3946" cy="3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sp>
          <p:nvSpPr>
            <p:cNvPr id="24582" name="Rectangle 11"/>
            <p:cNvSpPr>
              <a:spLocks noChangeArrowheads="1"/>
            </p:cNvSpPr>
            <p:nvPr/>
          </p:nvSpPr>
          <p:spPr bwMode="auto">
            <a:xfrm rot="201987">
              <a:off x="740" y="164"/>
              <a:ext cx="272" cy="1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pic>
        <p:nvPicPr>
          <p:cNvPr id="3" name="22.10">
            <a:hlinkClick r:id="" action="ppaction://media"/>
            <a:extLst>
              <a:ext uri="{FF2B5EF4-FFF2-40B4-BE49-F238E27FC236}">
                <a16:creationId xmlns:a16="http://schemas.microsoft.com/office/drawing/2014/main" id="{D8DA23E5-D0F4-4B41-BA3D-61EB537246F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96717" y="4293096"/>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4"/>
          <p:cNvSpPr txBox="1">
            <a:spLocks noChangeArrowheads="1"/>
          </p:cNvSpPr>
          <p:nvPr/>
        </p:nvSpPr>
        <p:spPr bwMode="auto">
          <a:xfrm>
            <a:off x="611560" y="4878629"/>
            <a:ext cx="9144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GB" altLang="en-US" sz="4800" dirty="0">
                <a:latin typeface="XCCW Joined 6a" panose="03050602040000000000" pitchFamily="66" charset="0"/>
              </a:rPr>
              <a:t>Il </a:t>
            </a:r>
            <a:r>
              <a:rPr lang="en-GB" altLang="en-US" sz="4800" dirty="0" err="1">
                <a:latin typeface="XCCW Joined 6a" panose="03050602040000000000" pitchFamily="66" charset="0"/>
              </a:rPr>
              <a:t>était</a:t>
            </a:r>
            <a:r>
              <a:rPr lang="en-GB" altLang="en-US" sz="4800" dirty="0">
                <a:latin typeface="XCCW Joined 6a" panose="03050602040000000000" pitchFamily="66" charset="0"/>
              </a:rPr>
              <a:t> trop </a:t>
            </a:r>
            <a:r>
              <a:rPr lang="en-GB" altLang="en-US" sz="4800" dirty="0" err="1">
                <a:latin typeface="XCCW Joined 6a" panose="03050602040000000000" pitchFamily="66" charset="0"/>
              </a:rPr>
              <a:t>méchant</a:t>
            </a:r>
            <a:r>
              <a:rPr lang="en-GB" altLang="en-US" sz="4800" dirty="0">
                <a:latin typeface="XCCW Joined 6a" panose="03050602040000000000" pitchFamily="66" charset="0"/>
              </a:rPr>
              <a:t>!  </a:t>
            </a:r>
            <a:br>
              <a:rPr lang="en-GB" altLang="en-US" sz="4800" dirty="0">
                <a:latin typeface="XCCW Joined 6a" panose="03050602040000000000" pitchFamily="66" charset="0"/>
              </a:rPr>
            </a:br>
            <a:r>
              <a:rPr lang="en-GB" altLang="en-US" sz="4800" dirty="0">
                <a:latin typeface="XCCW Joined 6a" panose="03050602040000000000" pitchFamily="66" charset="0"/>
              </a:rPr>
              <a:t>Je </a:t>
            </a:r>
            <a:r>
              <a:rPr lang="en-GB" altLang="en-US" sz="4800" dirty="0" err="1">
                <a:latin typeface="XCCW Joined 6a" panose="03050602040000000000" pitchFamily="66" charset="0"/>
              </a:rPr>
              <a:t>l’ai</a:t>
            </a:r>
            <a:r>
              <a:rPr lang="en-GB" altLang="en-US" sz="4800" dirty="0">
                <a:latin typeface="XCCW Joined 6a" panose="03050602040000000000" pitchFamily="66" charset="0"/>
              </a:rPr>
              <a:t> </a:t>
            </a:r>
            <a:r>
              <a:rPr lang="en-GB" altLang="en-US" sz="4800" dirty="0" err="1">
                <a:latin typeface="XCCW Joined 6a" panose="03050602040000000000" pitchFamily="66" charset="0"/>
              </a:rPr>
              <a:t>renvoyé</a:t>
            </a:r>
            <a:r>
              <a:rPr lang="en-US" altLang="en-US" sz="4800" dirty="0">
                <a:latin typeface="XCCW Joined 6a" panose="03050602040000000000" pitchFamily="66" charset="0"/>
              </a:rPr>
              <a:t>.</a:t>
            </a:r>
            <a:endParaRPr lang="en-US" altLang="en-US" sz="4800" dirty="0">
              <a:latin typeface="XCCW Joined 6a" panose="03050602040000000000" pitchFamily="66" charset="0"/>
              <a:cs typeface="Times New Roman" panose="02020603050405020304" pitchFamily="18" charset="0"/>
            </a:endParaRP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11760" y="140885"/>
            <a:ext cx="5121886" cy="4737744"/>
          </a:xfrm>
          <a:prstGeom prst="rect">
            <a:avLst/>
          </a:prstGeom>
        </p:spPr>
      </p:pic>
      <p:pic>
        <p:nvPicPr>
          <p:cNvPr id="2" name="22.12">
            <a:hlinkClick r:id="" action="ppaction://media"/>
            <a:extLst>
              <a:ext uri="{FF2B5EF4-FFF2-40B4-BE49-F238E27FC236}">
                <a16:creationId xmlns:a16="http://schemas.microsoft.com/office/drawing/2014/main" id="{B97F46BF-0BD7-4D91-A7D0-D84D3521D48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202940" y="4878629"/>
            <a:ext cx="609600" cy="609600"/>
          </a:xfrm>
          <a:prstGeom prst="rect">
            <a:avLst/>
          </a:prstGeom>
        </p:spPr>
      </p:pic>
      <p:pic>
        <p:nvPicPr>
          <p:cNvPr id="5" name="22.3b">
            <a:hlinkClick r:id="" action="ppaction://media"/>
            <a:extLst>
              <a:ext uri="{FF2B5EF4-FFF2-40B4-BE49-F238E27FC236}">
                <a16:creationId xmlns:a16="http://schemas.microsoft.com/office/drawing/2014/main" id="{05D70F0E-B984-45C3-B6E1-4972E796BFE4}"/>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46138" y="6111195"/>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2" fill="hold"/>
                                        <p:tgtEl>
                                          <p:spTgt spid="2"/>
                                        </p:tgtEl>
                                      </p:cBhvr>
                                    </p:cmd>
                                  </p:childTnLst>
                                </p:cTn>
                              </p:par>
                            </p:childTnLst>
                          </p:cTn>
                        </p:par>
                        <p:par>
                          <p:cTn id="7" fill="hold">
                            <p:stCondLst>
                              <p:cond delay="1802"/>
                            </p:stCondLst>
                            <p:childTnLst>
                              <p:par>
                                <p:cTn id="8" presetID="1" presetClass="mediacall" presetSubtype="0" fill="hold" nodeType="afterEffect">
                                  <p:stCondLst>
                                    <p:cond delay="1272"/>
                                  </p:stCondLst>
                                  <p:childTnLst>
                                    <p:cmd type="call" cmd="playFrom(0.0)">
                                      <p:cBhvr>
                                        <p:cTn id="9" dur="13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2"/>
                </p:tgtEl>
              </p:cMediaNode>
            </p:audio>
            <p:audio>
              <p:cMediaNode vol="80000" showWhenStopped="0">
                <p:cTn id="11"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1520" y="1340768"/>
            <a:ext cx="91440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5800" dirty="0" err="1">
                <a:latin typeface="XCCW Joined 6a" panose="03050602040000000000" pitchFamily="66" charset="0"/>
                <a:cs typeface="Times New Roman" panose="02020603050405020304" pitchFamily="18" charset="0"/>
              </a:rPr>
              <a:t>Alors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ils</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m’ont</a:t>
            </a:r>
            <a:r>
              <a:rPr lang="en-US" altLang="en-US" sz="5800" dirty="0">
                <a:latin typeface="XCCW Joined 6a" panose="03050602040000000000" pitchFamily="66" charset="0"/>
                <a:cs typeface="Times New Roman" panose="02020603050405020304" pitchFamily="18" charset="0"/>
              </a:rPr>
              <a:t> </a:t>
            </a:r>
            <a:r>
              <a:rPr lang="en-US" altLang="en-US" sz="5800" dirty="0" err="1">
                <a:latin typeface="XCCW Joined 6a" panose="03050602040000000000" pitchFamily="66" charset="0"/>
                <a:cs typeface="Times New Roman" panose="02020603050405020304" pitchFamily="18" charset="0"/>
              </a:rPr>
              <a:t>envoyé</a:t>
            </a:r>
            <a:r>
              <a:rPr lang="en-US" altLang="en-US" sz="5800" dirty="0">
                <a:latin typeface="XCCW Joined 6a" panose="03050602040000000000" pitchFamily="66" charset="0"/>
                <a:cs typeface="Times New Roman" panose="02020603050405020304" pitchFamily="18" charset="0"/>
              </a:rPr>
              <a:t>…</a:t>
            </a:r>
          </a:p>
        </p:txBody>
      </p:sp>
      <p:pic>
        <p:nvPicPr>
          <p:cNvPr id="3" name="22.4">
            <a:hlinkClick r:id="" action="ppaction://media"/>
            <a:extLst>
              <a:ext uri="{FF2B5EF4-FFF2-40B4-BE49-F238E27FC236}">
                <a16:creationId xmlns:a16="http://schemas.microsoft.com/office/drawing/2014/main" id="{0E1C0128-B10B-4966-B722-3230619BECB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04664" y="2708920"/>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3937" y="764704"/>
            <a:ext cx="4943063" cy="5279688"/>
          </a:xfrm>
          <a:prstGeom prst="rect">
            <a:avLst/>
          </a:prstGeom>
        </p:spPr>
      </p:pic>
      <p:sp>
        <p:nvSpPr>
          <p:cNvPr id="30725" name="Text Box 4"/>
          <p:cNvSpPr txBox="1">
            <a:spLocks noChangeArrowheads="1"/>
          </p:cNvSpPr>
          <p:nvPr/>
        </p:nvSpPr>
        <p:spPr bwMode="auto">
          <a:xfrm rot="1763799">
            <a:off x="3380621" y="1983207"/>
            <a:ext cx="1720475" cy="107721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dirty="0">
                <a:latin typeface="XCCW Joined 6a" panose="03050602040000000000" pitchFamily="66" charset="0"/>
              </a:rPr>
              <a:t>du zoo</a:t>
            </a:r>
          </a:p>
        </p:txBody>
      </p:sp>
      <p:sp>
        <p:nvSpPr>
          <p:cNvPr id="4" name="Text Box 3">
            <a:extLst>
              <a:ext uri="{FF2B5EF4-FFF2-40B4-BE49-F238E27FC236}">
                <a16:creationId xmlns:a16="http://schemas.microsoft.com/office/drawing/2014/main" id="{74CD8F8C-A383-4CB9-AB24-9FC691CFAFB0}"/>
              </a:ext>
            </a:extLst>
          </p:cNvPr>
          <p:cNvSpPr txBox="1">
            <a:spLocks noChangeArrowheads="1"/>
          </p:cNvSpPr>
          <p:nvPr/>
        </p:nvSpPr>
        <p:spPr bwMode="auto">
          <a:xfrm>
            <a:off x="2267744" y="3543685"/>
            <a:ext cx="2519362" cy="1569660"/>
          </a:xfrm>
          <a:prstGeom prst="rect">
            <a:avLst/>
          </a:prstGeom>
          <a:solidFill>
            <a:schemeClr val="bg1"/>
          </a:solidFill>
          <a:ln w="9525">
            <a:solidFill>
              <a:srgbClr val="000000"/>
            </a:solidFill>
            <a:miter lim="800000"/>
            <a:headEnd/>
            <a:tailEnd/>
          </a:ln>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GB" altLang="en-US" dirty="0">
                <a:latin typeface="XCCW Joined 6a" panose="03050602040000000000" pitchFamily="66" charset="0"/>
              </a:rPr>
              <a:t>de </a:t>
            </a:r>
            <a:r>
              <a:rPr lang="en-GB" altLang="en-US" dirty="0" err="1">
                <a:latin typeface="XCCW Joined 6a" panose="03050602040000000000" pitchFamily="66" charset="0"/>
              </a:rPr>
              <a:t>tous</a:t>
            </a:r>
            <a:r>
              <a:rPr lang="en-GB" altLang="en-US" dirty="0">
                <a:latin typeface="XCCW Joined 6a" panose="03050602040000000000" pitchFamily="66" charset="0"/>
              </a:rPr>
              <a:t> </a:t>
            </a:r>
            <a:r>
              <a:rPr lang="en-GB" altLang="en-US" dirty="0" err="1">
                <a:latin typeface="XCCW Joined 6a" panose="03050602040000000000" pitchFamily="66" charset="0"/>
              </a:rPr>
              <a:t>tes</a:t>
            </a:r>
            <a:r>
              <a:rPr lang="en-GB" altLang="en-US" dirty="0">
                <a:latin typeface="XCCW Joined 6a" panose="03050602040000000000" pitchFamily="66" charset="0"/>
              </a:rPr>
              <a:t> </a:t>
            </a:r>
            <a:r>
              <a:rPr lang="en-GB" altLang="en-US" dirty="0" err="1">
                <a:latin typeface="XCCW Joined 6a" panose="03050602040000000000" pitchFamily="66" charset="0"/>
              </a:rPr>
              <a:t>amis</a:t>
            </a:r>
            <a:r>
              <a:rPr lang="en-GB" altLang="en-US" dirty="0">
                <a:latin typeface="XCCW Joined 6a" panose="03050602040000000000" pitchFamily="66" charset="0"/>
              </a:rPr>
              <a:t> du zoo</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3"/>
          <p:cNvSpPr txBox="1">
            <a:spLocks noChangeArrowheads="1"/>
          </p:cNvSpPr>
          <p:nvPr/>
        </p:nvSpPr>
        <p:spPr bwMode="auto">
          <a:xfrm>
            <a:off x="36513" y="4868863"/>
            <a:ext cx="9144000"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5800" dirty="0">
                <a:latin typeface="XCCW Joined 6a" panose="03050602040000000000" pitchFamily="66" charset="0"/>
              </a:rPr>
              <a:t>Il </a:t>
            </a:r>
            <a:r>
              <a:rPr lang="en-US" altLang="en-US" sz="5800" dirty="0" err="1">
                <a:latin typeface="XCCW Joined 6a" panose="03050602040000000000" pitchFamily="66" charset="0"/>
              </a:rPr>
              <a:t>était</a:t>
            </a:r>
            <a:r>
              <a:rPr lang="en-US" altLang="en-US" sz="5800" dirty="0">
                <a:latin typeface="XCCW Joined 6a" panose="03050602040000000000" pitchFamily="66" charset="0"/>
              </a:rPr>
              <a:t> parfait</a:t>
            </a:r>
            <a:r>
              <a:rPr lang="en-GB" altLang="en-US" sz="5800" dirty="0">
                <a:latin typeface="XCCW Joined 6a" panose="03050602040000000000" pitchFamily="66" charset="0"/>
              </a:rPr>
              <a:t>!  </a:t>
            </a:r>
            <a:br>
              <a:rPr lang="en-GB" altLang="en-US" sz="5800" dirty="0">
                <a:latin typeface="XCCW Joined 6a" panose="03050602040000000000" pitchFamily="66" charset="0"/>
              </a:rPr>
            </a:br>
            <a:r>
              <a:rPr lang="en-GB" altLang="en-US" sz="5800" dirty="0">
                <a:latin typeface="XCCW Joined 6a" panose="03050602040000000000" pitchFamily="66" charset="0"/>
              </a:rPr>
              <a:t>Je </a:t>
            </a:r>
            <a:r>
              <a:rPr lang="en-GB" altLang="en-US" sz="5800" dirty="0" err="1">
                <a:latin typeface="XCCW Joined 6a" panose="03050602040000000000" pitchFamily="66" charset="0"/>
              </a:rPr>
              <a:t>l’ai</a:t>
            </a:r>
            <a:r>
              <a:rPr lang="en-GB" altLang="en-US" sz="5800" dirty="0">
                <a:latin typeface="XCCW Joined 6a" panose="03050602040000000000" pitchFamily="66" charset="0"/>
              </a:rPr>
              <a:t> </a:t>
            </a:r>
            <a:r>
              <a:rPr lang="en-GB" altLang="en-US" sz="5800" dirty="0" err="1">
                <a:latin typeface="XCCW Joined 6a" panose="03050602040000000000" pitchFamily="66" charset="0"/>
              </a:rPr>
              <a:t>gardé</a:t>
            </a:r>
            <a:r>
              <a:rPr lang="en-US" altLang="en-US" sz="5800" dirty="0">
                <a:latin typeface="XCCW Joined 6a" panose="03050602040000000000" pitchFamily="66" charset="0"/>
              </a:rPr>
              <a:t>.</a:t>
            </a:r>
            <a:endParaRPr lang="en-US" altLang="en-US" sz="5800" dirty="0">
              <a:latin typeface="XCCW Joined 6a" panose="03050602040000000000" pitchFamily="66" charset="0"/>
              <a:cs typeface="Times New Roman" panose="02020603050405020304" pitchFamily="18" charset="0"/>
            </a:endParaRPr>
          </a:p>
        </p:txBody>
      </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92963" y="1412776"/>
            <a:ext cx="3231100" cy="3101856"/>
          </a:xfrm>
          <a:prstGeom prst="rect">
            <a:avLst/>
          </a:prstGeom>
        </p:spPr>
      </p:pic>
      <p:pic>
        <p:nvPicPr>
          <p:cNvPr id="3" name="22.13">
            <a:hlinkClick r:id="" action="ppaction://media"/>
            <a:extLst>
              <a:ext uri="{FF2B5EF4-FFF2-40B4-BE49-F238E27FC236}">
                <a16:creationId xmlns:a16="http://schemas.microsoft.com/office/drawing/2014/main" id="{9525911F-ADC4-4053-AE7D-8F0F2FC497B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00608" y="3380014"/>
            <a:ext cx="609600" cy="609600"/>
          </a:xfrm>
          <a:prstGeom prst="rect">
            <a:avLst/>
          </a:prstGeom>
        </p:spPr>
      </p:pic>
      <p:pic>
        <p:nvPicPr>
          <p:cNvPr id="4" name="22.16">
            <a:hlinkClick r:id="" action="ppaction://media"/>
            <a:extLst>
              <a:ext uri="{FF2B5EF4-FFF2-40B4-BE49-F238E27FC236}">
                <a16:creationId xmlns:a16="http://schemas.microsoft.com/office/drawing/2014/main" id="{497B1E4E-1DBA-40EE-AF62-0CE8D14C0DA0}"/>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25489" y="4481975"/>
            <a:ext cx="609600" cy="609600"/>
          </a:xfrm>
          <a:prstGeom prst="rect">
            <a:avLst/>
          </a:prstGeom>
        </p:spPr>
      </p:pic>
      <p:pic>
        <p:nvPicPr>
          <p:cNvPr id="5" name="22.16b">
            <a:hlinkClick r:id="" action="ppaction://media"/>
            <a:extLst>
              <a:ext uri="{FF2B5EF4-FFF2-40B4-BE49-F238E27FC236}">
                <a16:creationId xmlns:a16="http://schemas.microsoft.com/office/drawing/2014/main" id="{398D0447-EEAA-48F9-8D7B-CA3BA955EFFF}"/>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140094" y="5812525"/>
            <a:ext cx="609600" cy="609600"/>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3" fill="hold"/>
                                        <p:tgtEl>
                                          <p:spTgt spid="3"/>
                                        </p:tgtEl>
                                      </p:cBhvr>
                                    </p:cmd>
                                  </p:childTnLst>
                                </p:cTn>
                              </p:par>
                            </p:childTnLst>
                          </p:cTn>
                        </p:par>
                        <p:par>
                          <p:cTn id="7" fill="hold">
                            <p:stCondLst>
                              <p:cond delay="1123"/>
                            </p:stCondLst>
                            <p:childTnLst>
                              <p:par>
                                <p:cTn id="8" presetID="1" presetClass="mediacall" presetSubtype="0" fill="hold" nodeType="afterEffect">
                                  <p:stCondLst>
                                    <p:cond delay="777"/>
                                  </p:stCondLst>
                                  <p:childTnLst>
                                    <p:cmd type="call" cmd="playFrom(0.0)">
                                      <p:cBhvr>
                                        <p:cTn id="9" dur="1959" fill="hold"/>
                                        <p:tgtEl>
                                          <p:spTgt spid="4"/>
                                        </p:tgtEl>
                                      </p:cBhvr>
                                    </p:cmd>
                                  </p:childTnLst>
                                </p:cTn>
                              </p:par>
                            </p:childTnLst>
                          </p:cTn>
                        </p:par>
                        <p:par>
                          <p:cTn id="10" fill="hold">
                            <p:stCondLst>
                              <p:cond delay="3859"/>
                            </p:stCondLst>
                            <p:childTnLst>
                              <p:par>
                                <p:cTn id="11" presetID="1" presetClass="mediacall" presetSubtype="0" fill="hold" nodeType="afterEffect">
                                  <p:stCondLst>
                                    <p:cond delay="741"/>
                                  </p:stCondLst>
                                  <p:childTnLst>
                                    <p:cmd type="call" cmd="playFrom(0.0)">
                                      <p:cBhvr>
                                        <p:cTn id="12" dur="14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3" fill="hold" display="0">
                  <p:stCondLst>
                    <p:cond delay="indefinite"/>
                  </p:stCondLst>
                  <p:endCondLst>
                    <p:cond evt="onStopAudio" delay="0">
                      <p:tgtEl>
                        <p:sldTgt/>
                      </p:tgtEl>
                    </p:cond>
                  </p:endCondLst>
                </p:cTn>
                <p:tgtEl>
                  <p:spTgt spid="3"/>
                </p:tgtEl>
              </p:cMediaNode>
            </p:audio>
            <p:audio>
              <p:cMediaNode vol="80000" showWhenStopped="0">
                <p:cTn id="14" fill="hold" display="0">
                  <p:stCondLst>
                    <p:cond delay="indefinite"/>
                  </p:stCondLst>
                  <p:endCondLst>
                    <p:cond evt="onStopAudio" delay="0">
                      <p:tgtEl>
                        <p:sldTgt/>
                      </p:tgtEl>
                    </p:cond>
                  </p:endCondLst>
                </p:cTn>
                <p:tgtEl>
                  <p:spTgt spid="4"/>
                </p:tgtEl>
              </p:cMediaNode>
            </p:audio>
            <p:audio>
              <p:cMediaNode vol="80000" showWhenStopped="0">
                <p:cTn id="15"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836203" y="764704"/>
            <a:ext cx="7560840" cy="2387600"/>
          </a:xfrm>
        </p:spPr>
        <p:txBody>
          <a:bodyPr/>
          <a:lstStyle/>
          <a:p>
            <a:pPr eaLnBrk="1" hangingPunct="1"/>
            <a:r>
              <a:rPr lang="en-GB" altLang="en-US" sz="2400" dirty="0" smtClean="0">
                <a:latin typeface="XCCW Joined 6a" panose="03050602040000000000" pitchFamily="66" charset="0"/>
              </a:rPr>
              <a:t>Click on the picture to hear the story </a:t>
            </a:r>
            <a:r>
              <a:rPr lang="en-GB" altLang="en-US" sz="2400" dirty="0" smtClean="0">
                <a:latin typeface="XCCW Joined 6a" panose="03050602040000000000" pitchFamily="66" charset="0"/>
              </a:rPr>
              <a:t>read in French one more time.</a:t>
            </a:r>
            <a:r>
              <a:rPr lang="en-GB" altLang="en-US" sz="2400" dirty="0" smtClean="0">
                <a:latin typeface="XCCW Joined 6a" panose="03050602040000000000" pitchFamily="66" charset="0"/>
              </a:rPr>
              <a:t/>
            </a:r>
            <a:br>
              <a:rPr lang="en-GB" altLang="en-US" sz="2400" dirty="0" smtClean="0">
                <a:latin typeface="XCCW Joined 6a" panose="03050602040000000000" pitchFamily="66" charset="0"/>
              </a:rPr>
            </a:br>
            <a:r>
              <a:rPr lang="en-GB" altLang="en-US" sz="2400" dirty="0" smtClean="0">
                <a:latin typeface="XCCW Joined 6a" panose="03050602040000000000" pitchFamily="66" charset="0"/>
              </a:rPr>
              <a:t/>
            </a:r>
            <a:br>
              <a:rPr lang="en-GB" altLang="en-US" sz="2400" dirty="0" smtClean="0">
                <a:latin typeface="XCCW Joined 6a" panose="03050602040000000000" pitchFamily="66" charset="0"/>
              </a:rPr>
            </a:br>
            <a:r>
              <a:rPr lang="en-GB" altLang="en-US" sz="4400" dirty="0" smtClean="0">
                <a:latin typeface="XCCW Joined 6a" panose="03050602040000000000" pitchFamily="66" charset="0"/>
              </a:rPr>
              <a:t>Cher </a:t>
            </a:r>
            <a:r>
              <a:rPr lang="en-GB" altLang="en-US" sz="4400" dirty="0">
                <a:latin typeface="XCCW Joined 6a" panose="03050602040000000000" pitchFamily="66" charset="0"/>
              </a:rPr>
              <a:t>zoo </a:t>
            </a:r>
          </a:p>
        </p:txBody>
      </p:sp>
      <p:pic>
        <p:nvPicPr>
          <p:cNvPr id="5" name="Picture 4">
            <a:hlinkClick r:id="rId3"/>
          </p:cNvPr>
          <p:cNvPicPr>
            <a:picLocks noChangeAspect="1"/>
          </p:cNvPicPr>
          <p:nvPr/>
        </p:nvPicPr>
        <p:blipFill>
          <a:blip r:embed="rId4"/>
          <a:stretch>
            <a:fillRect/>
          </a:stretch>
        </p:blipFill>
        <p:spPr>
          <a:xfrm>
            <a:off x="3278361" y="3429000"/>
            <a:ext cx="2676525" cy="2695575"/>
          </a:xfrm>
          <a:prstGeom prst="rect">
            <a:avLst/>
          </a:prstGeom>
        </p:spPr>
      </p:pic>
    </p:spTree>
    <p:extLst>
      <p:ext uri="{BB962C8B-B14F-4D97-AF65-F5344CB8AC3E}">
        <p14:creationId xmlns:p14="http://schemas.microsoft.com/office/powerpoint/2010/main" val="2430422555"/>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dirty="0" smtClean="0">
                <a:latin typeface="XCCW Joined 6a" panose="03050602040000000000" pitchFamily="66" charset="0"/>
              </a:rPr>
              <a:t>Well done!</a:t>
            </a:r>
            <a:br>
              <a:rPr lang="en-GB" sz="3200" dirty="0" smtClean="0">
                <a:latin typeface="XCCW Joined 6a" panose="03050602040000000000" pitchFamily="66" charset="0"/>
              </a:rPr>
            </a:br>
            <a:r>
              <a:rPr lang="en-GB" sz="3200" dirty="0" smtClean="0">
                <a:latin typeface="XCCW Joined 6a" panose="03050602040000000000" pitchFamily="66" charset="0"/>
              </a:rPr>
              <a:t>You have learnt a story in French.</a:t>
            </a:r>
            <a:endParaRPr lang="en-GB" sz="3200" dirty="0">
              <a:latin typeface="XCCW Joined 6a" panose="03050602040000000000" pitchFamily="66" charset="0"/>
            </a:endParaRPr>
          </a:p>
        </p:txBody>
      </p:sp>
      <p:pic>
        <p:nvPicPr>
          <p:cNvPr id="5" name="Picture 4"/>
          <p:cNvPicPr>
            <a:picLocks noChangeAspect="1"/>
          </p:cNvPicPr>
          <p:nvPr/>
        </p:nvPicPr>
        <p:blipFill>
          <a:blip r:embed="rId2"/>
          <a:stretch>
            <a:fillRect/>
          </a:stretch>
        </p:blipFill>
        <p:spPr>
          <a:xfrm>
            <a:off x="1691680" y="2038044"/>
            <a:ext cx="5715000" cy="4800600"/>
          </a:xfrm>
          <a:prstGeom prst="rect">
            <a:avLst/>
          </a:prstGeom>
        </p:spPr>
      </p:pic>
    </p:spTree>
    <p:extLst>
      <p:ext uri="{BB962C8B-B14F-4D97-AF65-F5344CB8AC3E}">
        <p14:creationId xmlns:p14="http://schemas.microsoft.com/office/powerpoint/2010/main" val="2485311506"/>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799</TotalTime>
  <Words>247</Words>
  <Application>Microsoft Office PowerPoint</Application>
  <PresentationFormat>On-screen Show (4:3)</PresentationFormat>
  <Paragraphs>60</Paragraphs>
  <Slides>24</Slides>
  <Notes>18</Notes>
  <HiddenSlides>0</HiddenSlides>
  <MMClips>21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MS PGothic</vt:lpstr>
      <vt:lpstr>Arial</vt:lpstr>
      <vt:lpstr>Times New Roman</vt:lpstr>
      <vt:lpstr>XCCW Joined 6a</vt:lpstr>
      <vt:lpstr>Default Design</vt:lpstr>
      <vt:lpstr>FRENCH</vt:lpstr>
      <vt:lpstr>REVISIT</vt:lpstr>
      <vt:lpstr>PowerPoint Presentation</vt:lpstr>
      <vt:lpstr>PowerPoint Presentation</vt:lpstr>
      <vt:lpstr>Today you will be reading the same story in French.  Click on the picture to hear the story read in French. Then work your way through the slides and try reading yourself.  Cher zoo </vt:lpstr>
      <vt:lpstr>PowerPoint Presentation</vt:lpstr>
      <vt:lpstr>Cher zoo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Click on the picture to hear the story read in French one more time.  Cher zoo </vt:lpstr>
      <vt:lpstr>Well done! You have learnt a story in French.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Family</dc:creator>
  <cp:lastModifiedBy>Stacey Woods</cp:lastModifiedBy>
  <cp:revision>56</cp:revision>
  <dcterms:created xsi:type="dcterms:W3CDTF">2006-04-14T23:05:08Z</dcterms:created>
  <dcterms:modified xsi:type="dcterms:W3CDTF">2021-02-10T21:24:46Z</dcterms:modified>
</cp:coreProperties>
</file>